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421" r:id="rId2"/>
    <p:sldId id="422" r:id="rId3"/>
    <p:sldId id="594" r:id="rId4"/>
    <p:sldId id="297" r:id="rId5"/>
    <p:sldId id="1499" r:id="rId6"/>
    <p:sldId id="597" r:id="rId7"/>
    <p:sldId id="448" r:id="rId8"/>
    <p:sldId id="429" r:id="rId9"/>
    <p:sldId id="423" r:id="rId10"/>
    <p:sldId id="424" r:id="rId11"/>
    <p:sldId id="446" r:id="rId12"/>
    <p:sldId id="426" r:id="rId13"/>
    <p:sldId id="425" r:id="rId14"/>
    <p:sldId id="427" r:id="rId15"/>
    <p:sldId id="428" r:id="rId16"/>
    <p:sldId id="444" r:id="rId17"/>
    <p:sldId id="445" r:id="rId18"/>
    <p:sldId id="430" r:id="rId19"/>
    <p:sldId id="435" r:id="rId20"/>
    <p:sldId id="434" r:id="rId21"/>
    <p:sldId id="431" r:id="rId22"/>
    <p:sldId id="436" r:id="rId23"/>
    <p:sldId id="437" r:id="rId24"/>
    <p:sldId id="1500" r:id="rId25"/>
    <p:sldId id="438" r:id="rId26"/>
    <p:sldId id="439" r:id="rId27"/>
    <p:sldId id="440" r:id="rId28"/>
    <p:sldId id="441" r:id="rId29"/>
    <p:sldId id="449" r:id="rId30"/>
    <p:sldId id="596" r:id="rId31"/>
    <p:sldId id="447" r:id="rId32"/>
    <p:sldId id="595" r:id="rId33"/>
    <p:sldId id="443" r:id="rId34"/>
    <p:sldId id="420" r:id="rId35"/>
  </p:sldIdLst>
  <p:sldSz cx="9144000" cy="5143500" type="screen16x9"/>
  <p:notesSz cx="6858000" cy="9144000"/>
  <p:custDataLst>
    <p:tags r:id="rId3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Quick guide" id="{53D28D6B-1B6D-4E3A-A143-8092D886512B}">
          <p14:sldIdLst/>
        </p14:section>
        <p14:section name="Slides" id="{5D964D4D-B45C-41B8-8D71-E8AD6D248A9E}">
          <p14:sldIdLst>
            <p14:sldId id="421"/>
            <p14:sldId id="422"/>
            <p14:sldId id="594"/>
            <p14:sldId id="297"/>
            <p14:sldId id="1499"/>
            <p14:sldId id="597"/>
            <p14:sldId id="448"/>
            <p14:sldId id="429"/>
            <p14:sldId id="423"/>
            <p14:sldId id="424"/>
            <p14:sldId id="446"/>
            <p14:sldId id="426"/>
            <p14:sldId id="425"/>
            <p14:sldId id="427"/>
            <p14:sldId id="428"/>
            <p14:sldId id="444"/>
            <p14:sldId id="445"/>
            <p14:sldId id="430"/>
            <p14:sldId id="435"/>
            <p14:sldId id="434"/>
            <p14:sldId id="431"/>
            <p14:sldId id="436"/>
            <p14:sldId id="437"/>
            <p14:sldId id="1500"/>
            <p14:sldId id="438"/>
            <p14:sldId id="439"/>
            <p14:sldId id="440"/>
            <p14:sldId id="441"/>
            <p14:sldId id="449"/>
            <p14:sldId id="596"/>
            <p14:sldId id="447"/>
            <p14:sldId id="595"/>
            <p14:sldId id="443"/>
            <p14:sldId id="420"/>
          </p14:sldIdLst>
        </p14:section>
      </p14:sectionLst>
    </p:ext>
    <p:ext uri="{EFAFB233-063F-42B5-8137-9DF3F51BA10A}">
      <p15:sldGuideLst xmlns:p15="http://schemas.microsoft.com/office/powerpoint/2012/main">
        <p15:guide id="4" orient="horz" pos="796" userDrawn="1">
          <p15:clr>
            <a:srgbClr val="A4A3A4"/>
          </p15:clr>
        </p15:guide>
        <p15:guide id="5" orient="horz" pos="1531">
          <p15:clr>
            <a:srgbClr val="A4A3A4"/>
          </p15:clr>
        </p15:guide>
        <p15:guide id="6" orient="horz" pos="2267">
          <p15:clr>
            <a:srgbClr val="A4A3A4"/>
          </p15:clr>
        </p15:guide>
        <p15:guide id="7" orient="horz" pos="3003">
          <p15:clr>
            <a:srgbClr val="A4A3A4"/>
          </p15:clr>
        </p15:guide>
        <p15:guide id="8" orient="horz" pos="395" userDrawn="1">
          <p15:clr>
            <a:srgbClr val="A4A3A4"/>
          </p15:clr>
        </p15:guide>
        <p15:guide id="9" orient="horz" pos="276">
          <p15:clr>
            <a:srgbClr val="A4A3A4"/>
          </p15:clr>
        </p15:guide>
        <p15:guide id="10" orient="horz" pos="3124">
          <p15:clr>
            <a:srgbClr val="A4A3A4"/>
          </p15:clr>
        </p15:guide>
        <p15:guide id="11" pos="117" userDrawn="1">
          <p15:clr>
            <a:srgbClr val="A4A3A4"/>
          </p15:clr>
        </p15:guide>
        <p15:guide id="12" pos="1119" userDrawn="1">
          <p15:clr>
            <a:srgbClr val="A4A3A4"/>
          </p15:clr>
        </p15:guide>
        <p15:guide id="14" pos="1622" userDrawn="1">
          <p15:clr>
            <a:srgbClr val="A4A3A4"/>
          </p15:clr>
        </p15:guide>
        <p15:guide id="15" pos="2124" userDrawn="1">
          <p15:clr>
            <a:srgbClr val="A4A3A4"/>
          </p15:clr>
        </p15:guide>
        <p15:guide id="16" pos="2628" userDrawn="1">
          <p15:clr>
            <a:srgbClr val="A4A3A4"/>
          </p15:clr>
        </p15:guide>
        <p15:guide id="17" pos="3132" userDrawn="1">
          <p15:clr>
            <a:srgbClr val="A4A3A4"/>
          </p15:clr>
        </p15:guide>
        <p15:guide id="18" pos="3635" userDrawn="1">
          <p15:clr>
            <a:srgbClr val="A4A3A4"/>
          </p15:clr>
        </p15:guide>
        <p15:guide id="19" pos="4137" userDrawn="1">
          <p15:clr>
            <a:srgbClr val="A4A3A4"/>
          </p15:clr>
        </p15:guide>
        <p15:guide id="20" pos="4640" userDrawn="1">
          <p15:clr>
            <a:srgbClr val="A4A3A4"/>
          </p15:clr>
        </p15:guide>
        <p15:guide id="21" pos="564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85523" autoAdjust="0"/>
  </p:normalViewPr>
  <p:slideViewPr>
    <p:cSldViewPr snapToGrid="0" snapToObjects="1">
      <p:cViewPr varScale="1">
        <p:scale>
          <a:sx n="126" d="100"/>
          <a:sy n="126" d="100"/>
        </p:scale>
        <p:origin x="1056" y="114"/>
      </p:cViewPr>
      <p:guideLst>
        <p:guide orient="horz" pos="796"/>
        <p:guide orient="horz" pos="1531"/>
        <p:guide orient="horz" pos="2267"/>
        <p:guide orient="horz" pos="3003"/>
        <p:guide orient="horz" pos="395"/>
        <p:guide orient="horz" pos="276"/>
        <p:guide orient="horz" pos="3124"/>
        <p:guide pos="117"/>
        <p:guide pos="1119"/>
        <p:guide pos="1622"/>
        <p:guide pos="2124"/>
        <p:guide pos="2628"/>
        <p:guide pos="3132"/>
        <p:guide pos="3635"/>
        <p:guide pos="4137"/>
        <p:guide pos="4640"/>
        <p:guide pos="564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25" d="100"/>
        <a:sy n="125" d="100"/>
      </p:scale>
      <p:origin x="0" y="0"/>
    </p:cViewPr>
  </p:sorterViewPr>
  <p:notesViewPr>
    <p:cSldViewPr snapToGrid="0" snapToObjects="1">
      <p:cViewPr varScale="1">
        <p:scale>
          <a:sx n="52" d="100"/>
          <a:sy n="52" d="100"/>
        </p:scale>
        <p:origin x="2680"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ón" userId="6d054f6a-8073-40ff-998a-812931a9ef99" providerId="ADAL" clId="{9C35DA4B-DA51-479E-A6F2-F0EBB24FF5EF}"/>
    <pc:docChg chg="modSld">
      <pc:chgData name="Ramón" userId="6d054f6a-8073-40ff-998a-812931a9ef99" providerId="ADAL" clId="{9C35DA4B-DA51-479E-A6F2-F0EBB24FF5EF}" dt="2021-09-15T15:00:51.376" v="0" actId="1076"/>
      <pc:docMkLst>
        <pc:docMk/>
      </pc:docMkLst>
      <pc:sldChg chg="modSp mod">
        <pc:chgData name="Ramón" userId="6d054f6a-8073-40ff-998a-812931a9ef99" providerId="ADAL" clId="{9C35DA4B-DA51-479E-A6F2-F0EBB24FF5EF}" dt="2021-09-15T15:00:51.376" v="0" actId="1076"/>
        <pc:sldMkLst>
          <pc:docMk/>
          <pc:sldMk cId="864261631" sldId="434"/>
        </pc:sldMkLst>
        <pc:spChg chg="mod">
          <ac:chgData name="Ramón" userId="6d054f6a-8073-40ff-998a-812931a9ef99" providerId="ADAL" clId="{9C35DA4B-DA51-479E-A6F2-F0EBB24FF5EF}" dt="2021-09-15T15:00:51.376" v="0" actId="1076"/>
          <ac:spMkLst>
            <pc:docMk/>
            <pc:sldMk cId="864261631" sldId="434"/>
            <ac:spMk id="5" creationId="{ED6E40FA-F54E-4DBA-8F91-E2910FCFC081}"/>
          </ac:spMkLst>
        </pc:spChg>
      </pc:sldChg>
    </pc:docChg>
  </pc:docChgLst>
  <pc:docChgLst>
    <pc:chgData name="Nieto Pelaez, Pedro" userId="e8c29582-d808-496f-9bd3-49b5e7c2f529" providerId="ADAL" clId="{72742C4E-54F0-4310-93A8-8AD2D737E6F7}"/>
    <pc:docChg chg="custSel addSld modSld sldOrd modSection">
      <pc:chgData name="Nieto Pelaez, Pedro" userId="e8c29582-d808-496f-9bd3-49b5e7c2f529" providerId="ADAL" clId="{72742C4E-54F0-4310-93A8-8AD2D737E6F7}" dt="2021-09-10T20:08:43.648" v="100"/>
      <pc:docMkLst>
        <pc:docMk/>
      </pc:docMkLst>
      <pc:sldChg chg="add ord">
        <pc:chgData name="Nieto Pelaez, Pedro" userId="e8c29582-d808-496f-9bd3-49b5e7c2f529" providerId="ADAL" clId="{72742C4E-54F0-4310-93A8-8AD2D737E6F7}" dt="2021-09-10T19:58:00.300" v="3"/>
        <pc:sldMkLst>
          <pc:docMk/>
          <pc:sldMk cId="0" sldId="297"/>
        </pc:sldMkLst>
      </pc:sldChg>
      <pc:sldChg chg="addSp modSp mod">
        <pc:chgData name="Nieto Pelaez, Pedro" userId="e8c29582-d808-496f-9bd3-49b5e7c2f529" providerId="ADAL" clId="{72742C4E-54F0-4310-93A8-8AD2D737E6F7}" dt="2021-09-10T20:04:07.530" v="40" actId="1076"/>
        <pc:sldMkLst>
          <pc:docMk/>
          <pc:sldMk cId="181272773" sldId="431"/>
        </pc:sldMkLst>
        <pc:spChg chg="mod">
          <ac:chgData name="Nieto Pelaez, Pedro" userId="e8c29582-d808-496f-9bd3-49b5e7c2f529" providerId="ADAL" clId="{72742C4E-54F0-4310-93A8-8AD2D737E6F7}" dt="2021-09-10T20:04:03.978" v="37" actId="14100"/>
          <ac:spMkLst>
            <pc:docMk/>
            <pc:sldMk cId="181272773" sldId="431"/>
            <ac:spMk id="13" creationId="{6DDCDA08-2F52-4BC9-94E9-2B8AAA519668}"/>
          </ac:spMkLst>
        </pc:spChg>
        <pc:picChg chg="add mod">
          <ac:chgData name="Nieto Pelaez, Pedro" userId="e8c29582-d808-496f-9bd3-49b5e7c2f529" providerId="ADAL" clId="{72742C4E-54F0-4310-93A8-8AD2D737E6F7}" dt="2021-09-10T20:03:53.280" v="34" actId="1076"/>
          <ac:picMkLst>
            <pc:docMk/>
            <pc:sldMk cId="181272773" sldId="431"/>
            <ac:picMk id="3" creationId="{7A909475-4CEA-457F-A013-C0F9D1ED29F3}"/>
          </ac:picMkLst>
        </pc:picChg>
        <pc:picChg chg="mod">
          <ac:chgData name="Nieto Pelaez, Pedro" userId="e8c29582-d808-496f-9bd3-49b5e7c2f529" providerId="ADAL" clId="{72742C4E-54F0-4310-93A8-8AD2D737E6F7}" dt="2021-09-10T20:04:07.530" v="40" actId="1076"/>
          <ac:picMkLst>
            <pc:docMk/>
            <pc:sldMk cId="181272773" sldId="431"/>
            <ac:picMk id="137218" creationId="{61E0FCE7-2D57-460B-BFD4-EDF6AFADF04C}"/>
          </ac:picMkLst>
        </pc:picChg>
      </pc:sldChg>
      <pc:sldChg chg="modNotesTx">
        <pc:chgData name="Nieto Pelaez, Pedro" userId="e8c29582-d808-496f-9bd3-49b5e7c2f529" providerId="ADAL" clId="{72742C4E-54F0-4310-93A8-8AD2D737E6F7}" dt="2021-09-10T20:02:19.937" v="29" actId="6549"/>
        <pc:sldMkLst>
          <pc:docMk/>
          <pc:sldMk cId="864261631" sldId="434"/>
        </pc:sldMkLst>
      </pc:sldChg>
      <pc:sldChg chg="modNotesTx">
        <pc:chgData name="Nieto Pelaez, Pedro" userId="e8c29582-d808-496f-9bd3-49b5e7c2f529" providerId="ADAL" clId="{72742C4E-54F0-4310-93A8-8AD2D737E6F7}" dt="2021-09-10T20:08:43.648" v="100"/>
        <pc:sldMkLst>
          <pc:docMk/>
          <pc:sldMk cId="2504995138" sldId="438"/>
        </pc:sldMkLst>
      </pc:sldChg>
      <pc:sldChg chg="addSp modSp new mod ord modAnim modNotesTx">
        <pc:chgData name="Nieto Pelaez, Pedro" userId="e8c29582-d808-496f-9bd3-49b5e7c2f529" providerId="ADAL" clId="{72742C4E-54F0-4310-93A8-8AD2D737E6F7}" dt="2021-09-10T19:59:22.462" v="9"/>
        <pc:sldMkLst>
          <pc:docMk/>
          <pc:sldMk cId="1442933136" sldId="597"/>
        </pc:sldMkLst>
        <pc:picChg chg="add mod">
          <ac:chgData name="Nieto Pelaez, Pedro" userId="e8c29582-d808-496f-9bd3-49b5e7c2f529" providerId="ADAL" clId="{72742C4E-54F0-4310-93A8-8AD2D737E6F7}" dt="2021-09-10T19:59:19.918" v="8" actId="1076"/>
          <ac:picMkLst>
            <pc:docMk/>
            <pc:sldMk cId="1442933136" sldId="597"/>
            <ac:picMk id="7" creationId="{D22A5167-9EBF-40F7-A4B3-642272BE1F0C}"/>
          </ac:picMkLst>
        </pc:picChg>
      </pc:sldChg>
      <pc:sldChg chg="add ord">
        <pc:chgData name="Nieto Pelaez, Pedro" userId="e8c29582-d808-496f-9bd3-49b5e7c2f529" providerId="ADAL" clId="{72742C4E-54F0-4310-93A8-8AD2D737E6F7}" dt="2021-09-10T19:58:00.300" v="3"/>
        <pc:sldMkLst>
          <pc:docMk/>
          <pc:sldMk cId="1092145659" sldId="1499"/>
        </pc:sldMkLst>
      </pc:sldChg>
      <pc:sldChg chg="addSp modSp new mod">
        <pc:chgData name="Nieto Pelaez, Pedro" userId="e8c29582-d808-496f-9bd3-49b5e7c2f529" providerId="ADAL" clId="{72742C4E-54F0-4310-93A8-8AD2D737E6F7}" dt="2021-09-10T20:07:25.730" v="98" actId="1076"/>
        <pc:sldMkLst>
          <pc:docMk/>
          <pc:sldMk cId="2041278420" sldId="1500"/>
        </pc:sldMkLst>
        <pc:spChg chg="mod">
          <ac:chgData name="Nieto Pelaez, Pedro" userId="e8c29582-d808-496f-9bd3-49b5e7c2f529" providerId="ADAL" clId="{72742C4E-54F0-4310-93A8-8AD2D737E6F7}" dt="2021-09-10T20:07:01.318" v="91" actId="20577"/>
          <ac:spMkLst>
            <pc:docMk/>
            <pc:sldMk cId="2041278420" sldId="1500"/>
            <ac:spMk id="4" creationId="{30BF302A-2501-439D-A617-5AF4C557FD52}"/>
          </ac:spMkLst>
        </pc:spChg>
        <pc:picChg chg="add mod">
          <ac:chgData name="Nieto Pelaez, Pedro" userId="e8c29582-d808-496f-9bd3-49b5e7c2f529" providerId="ADAL" clId="{72742C4E-54F0-4310-93A8-8AD2D737E6F7}" dt="2021-09-10T20:07:25.730" v="98" actId="1076"/>
          <ac:picMkLst>
            <pc:docMk/>
            <pc:sldMk cId="2041278420" sldId="1500"/>
            <ac:picMk id="8" creationId="{9D118852-23B9-4302-80FB-915AFB1864CA}"/>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33.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de-DE" dirty="0"/>
              <a:t>Header</a:t>
            </a: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GB" dirty="0"/>
              <a:t>06/12/2016</a:t>
            </a:r>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de-DE" dirty="0" err="1"/>
              <a:t>Footer</a:t>
            </a:r>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28F7E6-B01D-4411-A16D-8FD4ACE6345E}" type="slidenum">
              <a:rPr lang="de-DE" smtClean="0"/>
              <a:t>‹Nº›</a:t>
            </a:fld>
            <a:endParaRPr lang="de-DE"/>
          </a:p>
        </p:txBody>
      </p:sp>
    </p:spTree>
    <p:custDataLst>
      <p:tags r:id="rId2"/>
    </p:custDataLst>
    <p:extLst>
      <p:ext uri="{BB962C8B-B14F-4D97-AF65-F5344CB8AC3E}">
        <p14:creationId xmlns:p14="http://schemas.microsoft.com/office/powerpoint/2010/main" val="3968918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dirty="0"/>
              <a:t>Header</a:t>
            </a:r>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04DC9-95FE-4B10-9E99-CB2E445B4BE9}" type="datetimeFigureOut">
              <a:rPr lang="en-GB" smtClean="0"/>
              <a:t>15/09/2021</a:t>
            </a:fld>
            <a:endParaRPr lang="en-GB"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schemeClr val="accent5"/>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81000" y="4343400"/>
            <a:ext cx="6096000" cy="4103370"/>
          </a:xfrm>
          <a:prstGeom prst="rect">
            <a:avLst/>
          </a:prstGeom>
        </p:spPr>
        <p:txBody>
          <a:bodyPr vert="horz" lIns="0" tIns="0" rIns="0" bIns="0" rtlCol="0">
            <a:noAutofit/>
          </a:body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GB" dirty="0"/>
              <a:t>Footer</a:t>
            </a:r>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8C50E0-3D2F-4919-A698-86375444C62D}" type="slidenum">
              <a:rPr lang="en-GB" smtClean="0"/>
              <a:t>‹Nº›</a:t>
            </a:fld>
            <a:endParaRPr lang="en-GB" dirty="0"/>
          </a:p>
        </p:txBody>
      </p:sp>
    </p:spTree>
    <p:extLst>
      <p:ext uri="{BB962C8B-B14F-4D97-AF65-F5344CB8AC3E}">
        <p14:creationId xmlns:p14="http://schemas.microsoft.com/office/powerpoint/2010/main" val="33289287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58775" indent="-17621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2pPr>
    <a:lvl3pPr marL="541338"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3pPr>
    <a:lvl4pPr marL="715963" indent="-174625"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4pPr>
    <a:lvl5pPr marL="898525"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ata.cityofnewyork.us/Social-Services/311-Service-Requests-from-2010-to-Present/erm2-nwe9"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gobiernoabierto.valencia.es/en/resource/?ds=camaras-trafico&amp;id=305a601d-84cf-4c2e-97f6-0c5167631e24"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eb.mit.edu/rhel-doc/4/RH-DOCS/rhel-sg-es-4/ch-ports.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Shape 202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2025" name="Shape 20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https://www.youtube.com/watch?v=n5mcIfmBLrg</a:t>
            </a:r>
          </a:p>
        </p:txBody>
      </p:sp>
      <p:sp>
        <p:nvSpPr>
          <p:cNvPr id="4" name="Slide Number Placeholder 3"/>
          <p:cNvSpPr>
            <a:spLocks noGrp="1"/>
          </p:cNvSpPr>
          <p:nvPr>
            <p:ph type="sldNum" sz="quarter" idx="5"/>
          </p:nvPr>
        </p:nvSpPr>
        <p:spPr/>
        <p:txBody>
          <a:bodyPr/>
          <a:lstStyle/>
          <a:p>
            <a:fld id="{AC8C50E0-3D2F-4919-A698-86375444C62D}" type="slidenum">
              <a:rPr lang="en-GB" smtClean="0"/>
              <a:t>6</a:t>
            </a:fld>
            <a:endParaRPr lang="en-GB" dirty="0"/>
          </a:p>
        </p:txBody>
      </p:sp>
    </p:spTree>
    <p:extLst>
      <p:ext uri="{BB962C8B-B14F-4D97-AF65-F5344CB8AC3E}">
        <p14:creationId xmlns:p14="http://schemas.microsoft.com/office/powerpoint/2010/main" val="274125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s-ES" dirty="0"/>
              <a:t>https://dotstorming.com/b/6135ecfc621e82081909fdad</a:t>
            </a:r>
          </a:p>
          <a:p>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7</a:t>
            </a:fld>
            <a:endParaRPr lang="en-GB" dirty="0"/>
          </a:p>
        </p:txBody>
      </p:sp>
    </p:spTree>
    <p:extLst>
      <p:ext uri="{BB962C8B-B14F-4D97-AF65-F5344CB8AC3E}">
        <p14:creationId xmlns:p14="http://schemas.microsoft.com/office/powerpoint/2010/main" val="1203533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hlinkClick r:id="rId3"/>
              </a:rPr>
              <a:t>https://data.cityofnewyork.us/Social-Services/311-Service-Requests-from-2010-to-Present/erm2-nwe9</a:t>
            </a:r>
            <a:endParaRPr lang="es-ES" dirty="0"/>
          </a:p>
          <a:p>
            <a:r>
              <a:rPr lang="es-ES" dirty="0">
                <a:hlinkClick r:id="rId4"/>
              </a:rPr>
              <a:t>http://gobiernoabierto.valencia.es/en/resource/?ds=camaras-trafico&amp;id=305a601d-84cf-4c2e-97f6-0c5167631e24</a:t>
            </a:r>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19</a:t>
            </a:fld>
            <a:endParaRPr lang="en-GB" dirty="0"/>
          </a:p>
        </p:txBody>
      </p:sp>
    </p:spTree>
    <p:extLst>
      <p:ext uri="{BB962C8B-B14F-4D97-AF65-F5344CB8AC3E}">
        <p14:creationId xmlns:p14="http://schemas.microsoft.com/office/powerpoint/2010/main" val="3013720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Ver ejemplo de código</a:t>
            </a:r>
            <a:br>
              <a:rPr lang="es-ES" dirty="0"/>
            </a:br>
            <a:r>
              <a:rPr lang="es-ES" dirty="0"/>
              <a:t>Diagrama de código -&gt; compilador -&gt; ejecutable</a:t>
            </a:r>
          </a:p>
          <a:p>
            <a:br>
              <a:rPr lang="es-ES" dirty="0"/>
            </a:br>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20</a:t>
            </a:fld>
            <a:endParaRPr lang="en-GB" dirty="0"/>
          </a:p>
        </p:txBody>
      </p:sp>
    </p:spTree>
    <p:extLst>
      <p:ext uri="{BB962C8B-B14F-4D97-AF65-F5344CB8AC3E}">
        <p14:creationId xmlns:p14="http://schemas.microsoft.com/office/powerpoint/2010/main" val="356911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23</a:t>
            </a:fld>
            <a:endParaRPr lang="en-GB" dirty="0"/>
          </a:p>
        </p:txBody>
      </p:sp>
    </p:spTree>
    <p:extLst>
      <p:ext uri="{BB962C8B-B14F-4D97-AF65-F5344CB8AC3E}">
        <p14:creationId xmlns:p14="http://schemas.microsoft.com/office/powerpoint/2010/main" val="1896198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RIP: </a:t>
            </a:r>
            <a:r>
              <a:rPr lang="es-ES" dirty="0" err="1"/>
              <a:t>Routing</a:t>
            </a:r>
            <a:r>
              <a:rPr lang="es-ES" dirty="0"/>
              <a:t> </a:t>
            </a:r>
            <a:r>
              <a:rPr lang="es-ES" dirty="0" err="1"/>
              <a:t>information</a:t>
            </a:r>
            <a:r>
              <a:rPr lang="es-ES" dirty="0"/>
              <a:t> protocolo</a:t>
            </a:r>
          </a:p>
          <a:p>
            <a:r>
              <a:rPr lang="es-ES" dirty="0"/>
              <a:t>SNMP: Simple Network Management </a:t>
            </a:r>
            <a:r>
              <a:rPr lang="es-ES" dirty="0" err="1"/>
              <a:t>protocol</a:t>
            </a:r>
            <a:endParaRPr lang="es-ES" dirty="0"/>
          </a:p>
          <a:p>
            <a:r>
              <a:rPr lang="es-ES" dirty="0"/>
              <a:t>http: </a:t>
            </a:r>
            <a:r>
              <a:rPr lang="es-ES" dirty="0" err="1"/>
              <a:t>Hypertext</a:t>
            </a:r>
            <a:r>
              <a:rPr lang="es-ES" dirty="0"/>
              <a:t> Transfer </a:t>
            </a:r>
            <a:r>
              <a:rPr lang="es-ES" dirty="0" err="1"/>
              <a:t>Protocol</a:t>
            </a:r>
            <a:r>
              <a:rPr lang="es-ES" dirty="0"/>
              <a:t> </a:t>
            </a:r>
          </a:p>
          <a:p>
            <a:r>
              <a:rPr lang="es-ES" dirty="0"/>
              <a:t>test.rebex.net:22 demo/</a:t>
            </a:r>
            <a:r>
              <a:rPr lang="es-ES" dirty="0" err="1"/>
              <a:t>password</a:t>
            </a:r>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25</a:t>
            </a:fld>
            <a:endParaRPr lang="en-GB" dirty="0"/>
          </a:p>
        </p:txBody>
      </p:sp>
    </p:spTree>
    <p:extLst>
      <p:ext uri="{BB962C8B-B14F-4D97-AF65-F5344CB8AC3E}">
        <p14:creationId xmlns:p14="http://schemas.microsoft.com/office/powerpoint/2010/main" val="893400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hlinkClick r:id="rId3"/>
              </a:rPr>
              <a:t>http://web.mit.edu/rhel-doc/4/RH-DOCS/rhel-sg-es-4/ch-ports.html</a:t>
            </a:r>
            <a:endParaRPr lang="es-ES" dirty="0"/>
          </a:p>
        </p:txBody>
      </p:sp>
      <p:sp>
        <p:nvSpPr>
          <p:cNvPr id="4" name="Slide Number Placeholder 3"/>
          <p:cNvSpPr>
            <a:spLocks noGrp="1"/>
          </p:cNvSpPr>
          <p:nvPr>
            <p:ph type="sldNum" sz="quarter" idx="5"/>
          </p:nvPr>
        </p:nvSpPr>
        <p:spPr/>
        <p:txBody>
          <a:bodyPr/>
          <a:lstStyle/>
          <a:p>
            <a:fld id="{AC8C50E0-3D2F-4919-A698-86375444C62D}" type="slidenum">
              <a:rPr lang="en-GB" smtClean="0"/>
              <a:t>26</a:t>
            </a:fld>
            <a:endParaRPr lang="en-GB" dirty="0"/>
          </a:p>
        </p:txBody>
      </p:sp>
    </p:spTree>
    <p:extLst>
      <p:ext uri="{BB962C8B-B14F-4D97-AF65-F5344CB8AC3E}">
        <p14:creationId xmlns:p14="http://schemas.microsoft.com/office/powerpoint/2010/main" val="3051729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GFT </a:t>
            </a:r>
            <a:r>
              <a:rPr lang="en-GB" dirty="0" err="1"/>
              <a:t>Brasil</a:t>
            </a:r>
            <a:r>
              <a:rPr lang="en-GB" dirty="0"/>
              <a:t> </a:t>
            </a:r>
            <a:r>
              <a:rPr lang="en-GB" dirty="0" err="1"/>
              <a:t>Consultoria</a:t>
            </a:r>
            <a:r>
              <a:rPr lang="en-GB" dirty="0"/>
              <a:t> </a:t>
            </a:r>
            <a:r>
              <a:rPr lang="en-GB" dirty="0" err="1"/>
              <a:t>Informática</a:t>
            </a:r>
            <a:r>
              <a:rPr lang="en-GB" dirty="0"/>
              <a:t> Ltda.</a:t>
            </a:r>
          </a:p>
          <a:p>
            <a:r>
              <a:rPr lang="en-GB" dirty="0"/>
              <a:t>GFT Canada Inc.</a:t>
            </a:r>
          </a:p>
          <a:p>
            <a:r>
              <a:rPr lang="en-GB" dirty="0"/>
              <a:t>GFT Costa Rica S.A.</a:t>
            </a:r>
          </a:p>
          <a:p>
            <a:r>
              <a:rPr lang="en-GB" dirty="0"/>
              <a:t>GFT Experts GmbH</a:t>
            </a:r>
          </a:p>
          <a:p>
            <a:r>
              <a:rPr lang="en-GB" dirty="0"/>
              <a:t>GFT Financial Limited</a:t>
            </a:r>
          </a:p>
          <a:p>
            <a:r>
              <a:rPr lang="en-GB" dirty="0"/>
              <a:t>GFT France S.A.S.</a:t>
            </a:r>
          </a:p>
          <a:p>
            <a:r>
              <a:rPr lang="en-GB" dirty="0"/>
              <a:t>GFT Holding Italy </a:t>
            </a:r>
            <a:r>
              <a:rPr lang="en-GB" dirty="0" err="1"/>
              <a:t>S.r.l</a:t>
            </a:r>
            <a:r>
              <a:rPr lang="en-GB" dirty="0"/>
              <a:t>.</a:t>
            </a:r>
          </a:p>
          <a:p>
            <a:r>
              <a:rPr lang="en-GB" dirty="0"/>
              <a:t>GFT IT Consulting S.L.U.</a:t>
            </a:r>
          </a:p>
          <a:p>
            <a:r>
              <a:rPr lang="en-GB" dirty="0"/>
              <a:t>GFT Italia </a:t>
            </a:r>
            <a:r>
              <a:rPr lang="en-GB" dirty="0" err="1"/>
              <a:t>S.r.l</a:t>
            </a:r>
            <a:r>
              <a:rPr lang="en-GB" dirty="0"/>
              <a:t>.</a:t>
            </a:r>
          </a:p>
          <a:p>
            <a:r>
              <a:rPr lang="en-GB" dirty="0"/>
              <a:t>GFT México S.A. de C.V.</a:t>
            </a:r>
          </a:p>
          <a:p>
            <a:r>
              <a:rPr lang="en-GB" dirty="0"/>
              <a:t>GFT Poland Sp. z </a:t>
            </a:r>
            <a:r>
              <a:rPr lang="en-GB" dirty="0" err="1"/>
              <a:t>o.o</a:t>
            </a:r>
            <a:r>
              <a:rPr lang="en-GB" dirty="0"/>
              <a:t>.</a:t>
            </a:r>
          </a:p>
          <a:p>
            <a:r>
              <a:rPr lang="en-GB" dirty="0"/>
              <a:t>GFT Real Estate GmbH</a:t>
            </a:r>
          </a:p>
          <a:p>
            <a:r>
              <a:rPr lang="en-GB" dirty="0"/>
              <a:t>GFT </a:t>
            </a:r>
            <a:r>
              <a:rPr lang="en-GB" dirty="0" err="1"/>
              <a:t>Schweiz</a:t>
            </a:r>
            <a:r>
              <a:rPr lang="en-GB" dirty="0"/>
              <a:t> AG</a:t>
            </a:r>
          </a:p>
          <a:p>
            <a:r>
              <a:rPr lang="en-GB" dirty="0"/>
              <a:t>GFT Smart Technology Solutions GmbH</a:t>
            </a:r>
          </a:p>
          <a:p>
            <a:r>
              <a:rPr lang="en-GB" dirty="0"/>
              <a:t>GFT Technologies </a:t>
            </a:r>
            <a:r>
              <a:rPr lang="en-GB" dirty="0" err="1"/>
              <a:t>Belgique</a:t>
            </a:r>
            <a:r>
              <a:rPr lang="en-GB" dirty="0"/>
              <a:t> S.A.</a:t>
            </a:r>
          </a:p>
          <a:p>
            <a:r>
              <a:rPr lang="en-GB" dirty="0"/>
              <a:t>GFT Technologies Canada Inc.</a:t>
            </a:r>
          </a:p>
          <a:p>
            <a:r>
              <a:rPr lang="en-GB" dirty="0"/>
              <a:t>GFT Technologies S.A.U.</a:t>
            </a:r>
          </a:p>
          <a:p>
            <a:r>
              <a:rPr lang="en-GB" dirty="0"/>
              <a:t>GFT Technologies SE</a:t>
            </a:r>
          </a:p>
          <a:p>
            <a:r>
              <a:rPr lang="en-GB" dirty="0"/>
              <a:t>GFT Technologies Toronto Inc.</a:t>
            </a:r>
          </a:p>
          <a:p>
            <a:r>
              <a:rPr lang="en-GB" dirty="0"/>
              <a:t>GFT UK Limited</a:t>
            </a:r>
          </a:p>
          <a:p>
            <a:r>
              <a:rPr lang="en-GB" dirty="0"/>
              <a:t>GFT USA Inc.</a:t>
            </a:r>
          </a:p>
          <a:p>
            <a:r>
              <a:rPr lang="en-GB" dirty="0"/>
              <a:t>GFT </a:t>
            </a:r>
            <a:r>
              <a:rPr lang="en-GB" dirty="0" err="1"/>
              <a:t>Appverse</a:t>
            </a:r>
            <a:r>
              <a:rPr lang="en-GB" dirty="0"/>
              <a:t>, S.L.U.</a:t>
            </a:r>
          </a:p>
        </p:txBody>
      </p:sp>
      <p:sp>
        <p:nvSpPr>
          <p:cNvPr id="4" name="Foliennummernplatzhalter 3"/>
          <p:cNvSpPr>
            <a:spLocks noGrp="1"/>
          </p:cNvSpPr>
          <p:nvPr>
            <p:ph type="sldNum" sz="quarter" idx="10"/>
          </p:nvPr>
        </p:nvSpPr>
        <p:spPr/>
        <p:txBody>
          <a:bodyPr/>
          <a:lstStyle/>
          <a:p>
            <a:fld id="{AC8C50E0-3D2F-4919-A698-86375444C62D}" type="slidenum">
              <a:rPr lang="en-GB" smtClean="0"/>
              <a:t>34</a:t>
            </a:fld>
            <a:endParaRPr lang="en-GB" dirty="0"/>
          </a:p>
        </p:txBody>
      </p:sp>
    </p:spTree>
    <p:extLst>
      <p:ext uri="{BB962C8B-B14F-4D97-AF65-F5344CB8AC3E}">
        <p14:creationId xmlns:p14="http://schemas.microsoft.com/office/powerpoint/2010/main" val="423710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jp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tags" Target="../tags/tag30.xml"/><Relationship Id="rId7" Type="http://schemas.openxmlformats.org/officeDocument/2006/relationships/image" Target="../media/image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emf"/><Relationship Id="rId11" Type="http://schemas.openxmlformats.org/officeDocument/2006/relationships/image" Target="../media/image10.svg"/><Relationship Id="rId5" Type="http://schemas.openxmlformats.org/officeDocument/2006/relationships/oleObject" Target="../embeddings/oleObject13.bin"/><Relationship Id="rId10" Type="http://schemas.openxmlformats.org/officeDocument/2006/relationships/image" Target="../media/image9.png"/><Relationship Id="rId4" Type="http://schemas.openxmlformats.org/officeDocument/2006/relationships/slideMaster" Target="../slideMasters/slideMaster1.xml"/><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919950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316183F5-B8A3-4FCC-8DC3-2ECF9C869ED5}"/>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4400" b="1" i="0" baseline="0" dirty="0">
              <a:solidFill>
                <a:schemeClr val="tx1"/>
              </a:solidFill>
              <a:latin typeface="Arial" panose="020B0604020202020204" pitchFamily="34" charset="0"/>
              <a:ea typeface="Geneva"/>
              <a:cs typeface="+mj-cs"/>
              <a:sym typeface="Arial" panose="020B0604020202020204" pitchFamily="34" charset="0"/>
            </a:endParaRPr>
          </a:p>
        </p:txBody>
      </p:sp>
      <p:pic>
        <p:nvPicPr>
          <p:cNvPr id="18" name="Picture 96"/>
          <p:cNvPicPr>
            <a:picLocks noChangeAspect="1" noChangeArrowheads="1"/>
          </p:cNvPicPr>
          <p:nvPr userDrawn="1"/>
        </p:nvPicPr>
        <p:blipFill>
          <a:blip r:embed="rId7">
            <a:extLst>
              <a:ext uri="{28A0092B-C50C-407E-A947-70E740481C1C}">
                <a14:useLocalDpi xmlns:a14="http://schemas.microsoft.com/office/drawing/2010/main" val="0"/>
              </a:ext>
            </a:extLst>
          </a:blip>
          <a:stretch>
            <a:fillRect/>
          </a:stretch>
        </p:blipFill>
        <p:spPr bwMode="auto">
          <a:xfrm>
            <a:off x="188912" y="441325"/>
            <a:ext cx="8772526"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bg1"/>
                </a:solidFill>
              </a:defRPr>
            </a:lvl1pPr>
          </a:lstStyle>
          <a:p>
            <a:pPr lvl="0"/>
            <a:r>
              <a:rPr lang="en-GB"/>
              <a:t>Author, date</a:t>
            </a:r>
            <a:endParaRPr lang="en-GB" dirty="0"/>
          </a:p>
        </p:txBody>
      </p:sp>
      <p:sp>
        <p:nvSpPr>
          <p:cNvPr id="11" name="Titel 10"/>
          <p:cNvSpPr>
            <a:spLocks noGrp="1"/>
          </p:cNvSpPr>
          <p:nvPr>
            <p:ph type="title" hasCustomPrompt="1"/>
          </p:nvPr>
        </p:nvSpPr>
        <p:spPr bwMode="gray">
          <a:xfrm>
            <a:off x="978102" y="3486658"/>
            <a:ext cx="7185713" cy="541687"/>
          </a:xfrm>
        </p:spPr>
        <p:txBody>
          <a:bodyPr anchor="b"/>
          <a:lstStyle>
            <a:lvl1pPr>
              <a:lnSpc>
                <a:spcPct val="80000"/>
              </a:lnSpc>
              <a:defRPr sz="4400">
                <a:solidFill>
                  <a:schemeClr val="bg1"/>
                </a:solidFill>
              </a:defRPr>
            </a:lvl1pPr>
          </a:lstStyle>
          <a:p>
            <a:r>
              <a:rPr lang="en-GB"/>
              <a:t>Title of the presentation</a:t>
            </a:r>
            <a:endParaRPr lang="en-GB" dirty="0"/>
          </a:p>
        </p:txBody>
      </p:sp>
      <p:grpSp>
        <p:nvGrpSpPr>
          <p:cNvPr id="8" name="Gruppieren 7"/>
          <p:cNvGrpSpPr/>
          <p:nvPr userDrawn="1"/>
        </p:nvGrpSpPr>
        <p:grpSpPr>
          <a:xfrm>
            <a:off x="7767501" y="106363"/>
            <a:ext cx="1193937" cy="221456"/>
            <a:chOff x="8174038" y="147638"/>
            <a:chExt cx="787400" cy="146050"/>
          </a:xfrm>
        </p:grpSpPr>
        <p:sp>
          <p:nvSpPr>
            <p:cNvPr id="1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19" name="Textfeld 18">
            <a:extLst>
              <a:ext uri="{FF2B5EF4-FFF2-40B4-BE49-F238E27FC236}">
                <a16:creationId xmlns:a16="http://schemas.microsoft.com/office/drawing/2014/main" id="{B8C0C1B3-D3C7-49E3-96A2-807C89CBEC52}"/>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1"/>
              <a:t>© 2020 | GFT Technologies SE and its affiliates. All rights reserved.</a:t>
            </a:r>
            <a:endParaRPr lang="en-GB" sz="600" b="1" dirty="0"/>
          </a:p>
        </p:txBody>
      </p:sp>
    </p:spTree>
    <p:custDataLst>
      <p:tags r:id="rId1"/>
    </p:custDataLst>
    <p:extLst>
      <p:ext uri="{BB962C8B-B14F-4D97-AF65-F5344CB8AC3E}">
        <p14:creationId xmlns:p14="http://schemas.microsoft.com/office/powerpoint/2010/main" val="108835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8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extLst>
              <p:ext uri="{D42A27DB-BD31-4B8C-83A1-F6EECF244321}">
                <p14:modId xmlns:p14="http://schemas.microsoft.com/office/powerpoint/2010/main" val="25223916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Bildplatzhalter 14"/>
          <p:cNvSpPr>
            <a:spLocks noGrp="1"/>
          </p:cNvSpPr>
          <p:nvPr>
            <p:ph type="pic" sz="quarter" idx="14" hasCustomPrompt="1"/>
          </p:nvPr>
        </p:nvSpPr>
        <p:spPr>
          <a:xfrm>
            <a:off x="188913" y="441325"/>
            <a:ext cx="6330949" cy="4519613"/>
          </a:xfrm>
          <a:solidFill>
            <a:schemeClr val="accent6"/>
          </a:solidFill>
        </p:spPr>
        <p:txBody>
          <a:bodyPr>
            <a:noAutofit/>
          </a:bodyPr>
          <a:lstStyle>
            <a:lvl1pPr marL="0" indent="0">
              <a:buNone/>
              <a:defRPr sz="1200">
                <a:solidFill>
                  <a:schemeClr val="bg1"/>
                </a:solidFill>
              </a:defRPr>
            </a:lvl1pPr>
          </a:lstStyle>
          <a:p>
            <a:r>
              <a:rPr lang="en-GB"/>
              <a:t>Insert 8-column picture from imagepack</a:t>
            </a:r>
            <a:endParaRPr lang="en-GB" dirty="0"/>
          </a:p>
        </p:txBody>
      </p:sp>
      <p:sp>
        <p:nvSpPr>
          <p:cNvPr id="6" name="Titel 5"/>
          <p:cNvSpPr>
            <a:spLocks noGrp="1"/>
          </p:cNvSpPr>
          <p:nvPr>
            <p:ph type="title" hasCustomPrompt="1"/>
          </p:nvPr>
        </p:nvSpPr>
        <p:spPr>
          <a:xfrm>
            <a:off x="6930391" y="633413"/>
            <a:ext cx="1648460" cy="276999"/>
          </a:xfrm>
        </p:spPr>
        <p:txBody>
          <a:bodyPr/>
          <a:lstStyle>
            <a:lvl1pPr>
              <a:defRPr sz="2000" b="1"/>
            </a:lvl1pPr>
          </a:lstStyle>
          <a:p>
            <a:r>
              <a:rPr lang="en-GB"/>
              <a:t>Headline</a:t>
            </a:r>
            <a:endParaRPr lang="en-GB"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7E353F6D-59FD-4B84-9AE5-EF1F64D065D6}" type="datetime1">
              <a:rPr lang="en-GB" smtClean="0"/>
              <a:t>15/09/2021</a:t>
            </a:fld>
            <a:endParaRPr lang="en-GB" dirty="0"/>
          </a:p>
        </p:txBody>
      </p:sp>
      <p:sp>
        <p:nvSpPr>
          <p:cNvPr id="3" name="Textplatzhalter 2"/>
          <p:cNvSpPr>
            <a:spLocks noGrp="1"/>
          </p:cNvSpPr>
          <p:nvPr>
            <p:ph type="body" sz="quarter" idx="15" hasCustomPrompt="1"/>
          </p:nvPr>
        </p:nvSpPr>
        <p:spPr>
          <a:xfrm>
            <a:off x="6930391" y="1265238"/>
            <a:ext cx="1648460" cy="1158875"/>
          </a:xfrm>
        </p:spPr>
        <p:txBody>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Textplatzhalter 4">
            <a:extLst>
              <a:ext uri="{FF2B5EF4-FFF2-40B4-BE49-F238E27FC236}">
                <a16:creationId xmlns:a16="http://schemas.microsoft.com/office/drawing/2014/main" id="{1708FC10-F46A-4567-9EE3-A40625FD0114}"/>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F02D1EBE-CF1D-4531-931D-8EDA8C7EFF7F}"/>
              </a:ext>
            </a:extLst>
          </p:cNvPr>
          <p:cNvSpPr>
            <a:spLocks noGrp="1"/>
          </p:cNvSpPr>
          <p:nvPr>
            <p:ph type="ftr" sz="quarter" idx="16"/>
          </p:nvPr>
        </p:nvSpPr>
        <p:spPr/>
        <p:txBody>
          <a:bodyPr/>
          <a:lstStyle/>
          <a:p>
            <a:r>
              <a:rPr lang="en-GB"/>
              <a:t>Type here if  add info needed  for every slide</a:t>
            </a:r>
            <a:endParaRPr lang="en-GB" dirty="0"/>
          </a:p>
        </p:txBody>
      </p:sp>
      <p:cxnSp>
        <p:nvCxnSpPr>
          <p:cNvPr id="12" name="Straight Connector 7">
            <a:extLst>
              <a:ext uri="{FF2B5EF4-FFF2-40B4-BE49-F238E27FC236}">
                <a16:creationId xmlns:a16="http://schemas.microsoft.com/office/drawing/2014/main" id="{9BB8C180-F262-43A9-B256-1E08EC103495}"/>
              </a:ext>
            </a:extLst>
          </p:cNvPr>
          <p:cNvCxnSpPr>
            <a:cxnSpLocks/>
          </p:cNvCxnSpPr>
          <p:nvPr userDrawn="1"/>
        </p:nvCxnSpPr>
        <p:spPr bwMode="gray">
          <a:xfrm>
            <a:off x="6545334"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546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11 columns and text">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5001485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Bildplatzhalter 14"/>
          <p:cNvSpPr>
            <a:spLocks noGrp="1"/>
          </p:cNvSpPr>
          <p:nvPr>
            <p:ph type="pic" sz="quarter" idx="14" hasCustomPrompt="1"/>
          </p:nvPr>
        </p:nvSpPr>
        <p:spPr>
          <a:xfrm>
            <a:off x="188913" y="441325"/>
            <a:ext cx="8770144" cy="4519613"/>
          </a:xfrm>
          <a:solidFill>
            <a:schemeClr val="accent6"/>
          </a:solidFill>
        </p:spPr>
        <p:txBody>
          <a:bodyPr>
            <a:noAutofit/>
          </a:bodyPr>
          <a:lstStyle>
            <a:lvl1pPr marL="0" indent="0">
              <a:buNone/>
              <a:defRPr sz="1200">
                <a:solidFill>
                  <a:schemeClr val="bg1"/>
                </a:solidFill>
              </a:defRPr>
            </a:lvl1pPr>
          </a:lstStyle>
          <a:p>
            <a:r>
              <a:rPr lang="en-GB"/>
              <a:t>Fullscreen image slide! Insert 11-column picture from imagepack.</a:t>
            </a:r>
            <a:br>
              <a:rPr lang="en-GB"/>
            </a:br>
            <a:r>
              <a:rPr lang="en-GB"/>
              <a:t>No text but headline!</a:t>
            </a:r>
            <a:endParaRPr lang="en-GB" dirty="0"/>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lvl1pPr>
          </a:lstStyle>
          <a:p>
            <a:r>
              <a:rPr lang="en-GB"/>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D88D7170-51D6-4B60-8C55-B5C60F9F0F12}" type="datetime1">
              <a:rPr lang="en-GB" smtClean="0"/>
              <a:t>15/09/2021</a:t>
            </a:fld>
            <a:endParaRPr lang="en-GB" dirty="0"/>
          </a:p>
        </p:txBody>
      </p:sp>
      <p:sp>
        <p:nvSpPr>
          <p:cNvPr id="9" name="Textplatzhalter 4">
            <a:extLst>
              <a:ext uri="{FF2B5EF4-FFF2-40B4-BE49-F238E27FC236}">
                <a16:creationId xmlns:a16="http://schemas.microsoft.com/office/drawing/2014/main" id="{5D4BAD10-E9AD-4FA4-A4E0-11B4AA4045B2}"/>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5E73F7A2-8EAD-4612-AD1D-D99BDA8453FF}"/>
              </a:ext>
            </a:extLst>
          </p:cNvPr>
          <p:cNvSpPr>
            <a:spLocks noGrp="1"/>
          </p:cNvSpPr>
          <p:nvPr>
            <p:ph type="ftr" sz="quarter" idx="15"/>
          </p:nvPr>
        </p:nvSpPr>
        <p:spPr/>
        <p:txBody>
          <a:body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2417972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ccess Stor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2047828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7024613E-FE0C-4DE9-BAD2-17B9CCBABB6F}"/>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GB" sz="1800" b="1" i="0" baseline="0" dirty="0">
              <a:solidFill>
                <a:schemeClr val="tx1"/>
              </a:solidFill>
              <a:latin typeface="Arial" panose="020B0604020202020204" pitchFamily="34" charset="0"/>
              <a:ea typeface="Geneva"/>
              <a:cs typeface="+mj-cs"/>
              <a:sym typeface="Arial" panose="020B0604020202020204" pitchFamily="34" charset="0"/>
            </a:endParaRPr>
          </a:p>
        </p:txBody>
      </p:sp>
      <p:sp>
        <p:nvSpPr>
          <p:cNvPr id="6" name="Rechteck 5"/>
          <p:cNvSpPr/>
          <p:nvPr userDrawn="1"/>
        </p:nvSpPr>
        <p:spPr>
          <a:xfrm>
            <a:off x="186532" y="441325"/>
            <a:ext cx="8774906" cy="4519613"/>
          </a:xfrm>
          <a:prstGeom prst="rect">
            <a:avLst/>
          </a:prstGeom>
          <a:solidFill>
            <a:srgbClr val="E1EB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309C451E-D256-4A78-BC9F-20D1AF345EE3}" type="datetime1">
              <a:rPr lang="en-GB" smtClean="0"/>
              <a:t>15/09/2021</a:t>
            </a:fld>
            <a:endParaRPr lang="en-GB" dirty="0"/>
          </a:p>
        </p:txBody>
      </p:sp>
      <p:sp>
        <p:nvSpPr>
          <p:cNvPr id="2" name="Fußzeilenplatzhalter 1">
            <a:extLst>
              <a:ext uri="{FF2B5EF4-FFF2-40B4-BE49-F238E27FC236}">
                <a16:creationId xmlns:a16="http://schemas.microsoft.com/office/drawing/2014/main" id="{2EF12584-1E1D-4D71-86E5-BC9768D30C2A}"/>
              </a:ext>
            </a:extLst>
          </p:cNvPr>
          <p:cNvSpPr>
            <a:spLocks noGrp="1"/>
          </p:cNvSpPr>
          <p:nvPr>
            <p:ph type="ftr" sz="quarter" idx="13"/>
          </p:nvPr>
        </p:nvSpPr>
        <p:spPr/>
        <p:txBody>
          <a:bodyPr anchor="t"/>
          <a:lstStyle>
            <a:lvl1pPr>
              <a:defRPr>
                <a:solidFill>
                  <a:schemeClr val="bg1"/>
                </a:solidFill>
              </a:defRPr>
            </a:lvl1pPr>
          </a:lstStyle>
          <a:p>
            <a:r>
              <a:rPr lang="en-GB"/>
              <a:t>Type here if  add info needed  for every slide</a:t>
            </a:r>
            <a:endParaRPr lang="en-GB" dirty="0"/>
          </a:p>
        </p:txBody>
      </p:sp>
      <p:pic>
        <p:nvPicPr>
          <p:cNvPr id="10" name="Grafik 9">
            <a:extLst>
              <a:ext uri="{FF2B5EF4-FFF2-40B4-BE49-F238E27FC236}">
                <a16:creationId xmlns:a16="http://schemas.microsoft.com/office/drawing/2014/main" id="{4EBF2FCA-3666-4370-8138-ED6B11D77B1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87323" y="441324"/>
            <a:ext cx="3184527" cy="4519615"/>
          </a:xfrm>
          <a:prstGeom prst="rect">
            <a:avLst/>
          </a:prstGeom>
        </p:spPr>
      </p:pic>
      <p:pic>
        <p:nvPicPr>
          <p:cNvPr id="12" name="Grafik 11">
            <a:extLst>
              <a:ext uri="{FF2B5EF4-FFF2-40B4-BE49-F238E27FC236}">
                <a16:creationId xmlns:a16="http://schemas.microsoft.com/office/drawing/2014/main" id="{DDD5DB8D-C169-4963-B42E-7E71B8D373F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1" b="816"/>
          <a:stretch/>
        </p:blipFill>
        <p:spPr>
          <a:xfrm>
            <a:off x="187323" y="1859281"/>
            <a:ext cx="3145980" cy="3103244"/>
          </a:xfrm>
          <a:prstGeom prst="rect">
            <a:avLst/>
          </a:prstGeom>
        </p:spPr>
      </p:pic>
      <p:pic>
        <p:nvPicPr>
          <p:cNvPr id="14" name="Grafik 13">
            <a:extLst>
              <a:ext uri="{FF2B5EF4-FFF2-40B4-BE49-F238E27FC236}">
                <a16:creationId xmlns:a16="http://schemas.microsoft.com/office/drawing/2014/main" id="{CA1D5E87-51D5-482C-B861-8677DA0A2486}"/>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87323" y="441324"/>
            <a:ext cx="3145980" cy="1353903"/>
          </a:xfrm>
          <a:prstGeom prst="rect">
            <a:avLst/>
          </a:prstGeom>
        </p:spPr>
      </p:pic>
      <p:sp>
        <p:nvSpPr>
          <p:cNvPr id="15" name="Titel 5">
            <a:extLst>
              <a:ext uri="{FF2B5EF4-FFF2-40B4-BE49-F238E27FC236}">
                <a16:creationId xmlns:a16="http://schemas.microsoft.com/office/drawing/2014/main" id="{3F08AE8C-E6D1-4388-9DDC-9403B0AE08FC}"/>
              </a:ext>
            </a:extLst>
          </p:cNvPr>
          <p:cNvSpPr>
            <a:spLocks noGrp="1"/>
          </p:cNvSpPr>
          <p:nvPr>
            <p:ph type="title" hasCustomPrompt="1"/>
          </p:nvPr>
        </p:nvSpPr>
        <p:spPr>
          <a:xfrm>
            <a:off x="187323" y="576078"/>
            <a:ext cx="3112365" cy="747897"/>
          </a:xfrm>
          <a:noFill/>
        </p:spPr>
        <p:txBody>
          <a:bodyPr lIns="324000" tIns="0" rIns="144000" bIns="0" anchor="b">
            <a:spAutoFit/>
          </a:bodyPr>
          <a:lstStyle>
            <a:lvl1pPr>
              <a:defRPr sz="1800" b="1">
                <a:solidFill>
                  <a:schemeClr val="bg1"/>
                </a:solidFill>
              </a:defRPr>
            </a:lvl1pPr>
          </a:lstStyle>
          <a:p>
            <a:r>
              <a:rPr lang="en-GB" noProof="0"/>
              <a:t>Headline</a:t>
            </a:r>
            <a:br>
              <a:rPr lang="en-GB" noProof="0"/>
            </a:br>
            <a:r>
              <a:rPr lang="en-GB" noProof="0"/>
              <a:t>two or</a:t>
            </a:r>
            <a:br>
              <a:rPr lang="en-GB" noProof="0"/>
            </a:br>
            <a:r>
              <a:rPr lang="en-GB" noProof="0"/>
              <a:t>three lines</a:t>
            </a:r>
            <a:endParaRPr lang="en-GB" noProof="0" dirty="0"/>
          </a:p>
        </p:txBody>
      </p:sp>
      <p:sp>
        <p:nvSpPr>
          <p:cNvPr id="17" name="Textplatzhalter 18">
            <a:extLst>
              <a:ext uri="{FF2B5EF4-FFF2-40B4-BE49-F238E27FC236}">
                <a16:creationId xmlns:a16="http://schemas.microsoft.com/office/drawing/2014/main" id="{8A45BD2A-3FD2-418F-A6BB-8A8936D83E52}"/>
              </a:ext>
            </a:extLst>
          </p:cNvPr>
          <p:cNvSpPr>
            <a:spLocks noGrp="1"/>
          </p:cNvSpPr>
          <p:nvPr>
            <p:ph type="body" sz="quarter" idx="23" hasCustomPrompt="1"/>
          </p:nvPr>
        </p:nvSpPr>
        <p:spPr>
          <a:xfrm>
            <a:off x="187322" y="2007962"/>
            <a:ext cx="3112365" cy="498598"/>
          </a:xfrm>
        </p:spPr>
        <p:txBody>
          <a:bodyPr lIns="324000" rIns="144000">
            <a:spAutoFit/>
          </a:bodyPr>
          <a:lstStyle>
            <a:lvl1pPr marL="0" indent="0">
              <a:buNone/>
              <a:defRPr sz="1200" baseline="0">
                <a:solidFill>
                  <a:schemeClr val="bg1"/>
                </a:solidFill>
              </a:defRPr>
            </a:lvl1pPr>
          </a:lstStyle>
          <a:p>
            <a:pPr lvl="0"/>
            <a:r>
              <a:rPr lang="en-GB"/>
              <a:t>Please insert text, graphic or picture and c</a:t>
            </a:r>
            <a:r>
              <a:rPr lang="en-GB" noProof="0"/>
              <a:t>heck with: marketing-group@gft.com</a:t>
            </a:r>
            <a:endParaRPr lang="en-GB" dirty="0"/>
          </a:p>
        </p:txBody>
      </p:sp>
      <p:sp>
        <p:nvSpPr>
          <p:cNvPr id="18" name="Rechteck 17">
            <a:extLst>
              <a:ext uri="{FF2B5EF4-FFF2-40B4-BE49-F238E27FC236}">
                <a16:creationId xmlns:a16="http://schemas.microsoft.com/office/drawing/2014/main" id="{2B8D4479-AF10-4799-A736-D82BB79A04F5}"/>
              </a:ext>
            </a:extLst>
          </p:cNvPr>
          <p:cNvSpPr>
            <a:spLocks/>
          </p:cNvSpPr>
          <p:nvPr userDrawn="1"/>
        </p:nvSpPr>
        <p:spPr>
          <a:xfrm>
            <a:off x="187322" y="1536710"/>
            <a:ext cx="3112365" cy="166199"/>
          </a:xfrm>
          <a:prstGeom prst="rect">
            <a:avLst/>
          </a:prstGeom>
        </p:spPr>
        <p:txBody>
          <a:bodyPr vert="horz" lIns="324000" tIns="0" rIns="144000" bIns="0" rtlCol="0">
            <a:spAutoFit/>
          </a:bodyPr>
          <a:lstStyle/>
          <a:p>
            <a:pPr marR="0" lvl="0" indent="0" defTabSz="685800" fontAlgn="base">
              <a:lnSpc>
                <a:spcPct val="90000"/>
              </a:lnSpc>
              <a:spcBef>
                <a:spcPts val="600"/>
              </a:spcBef>
              <a:spcAft>
                <a:spcPct val="0"/>
              </a:spcAft>
              <a:buClr>
                <a:srgbClr val="000000"/>
              </a:buClr>
              <a:buSzTx/>
              <a:buFont typeface="Wingdings" panose="05000000000000000000" pitchFamily="2" charset="2"/>
              <a:buNone/>
              <a:tabLst/>
            </a:pPr>
            <a:r>
              <a:rPr lang="en-GB" sz="1200" b="0" noProof="0">
                <a:solidFill>
                  <a:schemeClr val="bg1"/>
                </a:solidFill>
                <a:ea typeface="Geneva" pitchFamily="-128" charset="-128"/>
              </a:rPr>
              <a:t>Success story</a:t>
            </a:r>
            <a:endParaRPr lang="en-GB" sz="1200" b="0" noProof="0" dirty="0">
              <a:solidFill>
                <a:schemeClr val="bg1"/>
              </a:solidFill>
              <a:ea typeface="Geneva" pitchFamily="-128" charset="-128"/>
            </a:endParaRPr>
          </a:p>
        </p:txBody>
      </p:sp>
      <p:sp>
        <p:nvSpPr>
          <p:cNvPr id="19" name="Textplatzhalter 3">
            <a:extLst>
              <a:ext uri="{FF2B5EF4-FFF2-40B4-BE49-F238E27FC236}">
                <a16:creationId xmlns:a16="http://schemas.microsoft.com/office/drawing/2014/main" id="{BE30909A-DFB6-49C7-8362-1755388B15D3}"/>
              </a:ext>
            </a:extLst>
          </p:cNvPr>
          <p:cNvSpPr>
            <a:spLocks noGrp="1"/>
          </p:cNvSpPr>
          <p:nvPr>
            <p:ph type="body" sz="quarter" idx="26" hasCustomPrompt="1"/>
          </p:nvPr>
        </p:nvSpPr>
        <p:spPr>
          <a:xfrm>
            <a:off x="3371850" y="438149"/>
            <a:ext cx="5588000" cy="3506480"/>
          </a:xfrm>
        </p:spPr>
        <p:txBody>
          <a:bodyPr lIns="396000" tIns="198000" rIns="144000" bIns="0">
            <a:spAutoFit/>
          </a:bodyPr>
          <a:lstStyle>
            <a:lvl1pPr marL="0" indent="0">
              <a:spcBef>
                <a:spcPts val="200"/>
              </a:spcBef>
              <a:buNone/>
              <a:defRPr sz="600" b="0" cap="all" baseline="0">
                <a:solidFill>
                  <a:schemeClr val="accent1"/>
                </a:solidFill>
              </a:defRPr>
            </a:lvl1pPr>
            <a:lvl2pPr marL="0" marR="0" indent="0" algn="l" defTabSz="685800" rtl="0" eaLnBrk="1" fontAlgn="base" latinLnBrk="0" hangingPunct="1">
              <a:lnSpc>
                <a:spcPct val="90000"/>
              </a:lnSpc>
              <a:spcBef>
                <a:spcPts val="200"/>
              </a:spcBef>
              <a:spcAft>
                <a:spcPct val="0"/>
              </a:spcAft>
              <a:buClr>
                <a:srgbClr val="000000"/>
              </a:buClr>
              <a:buSzTx/>
              <a:buFont typeface="Wingdings" panose="05000000000000000000" pitchFamily="2" charset="2"/>
              <a:buNone/>
              <a:tabLst/>
              <a:defRPr sz="900" b="1"/>
            </a:lvl2pPr>
            <a:lvl3pPr marL="136525" indent="-136525">
              <a:spcBef>
                <a:spcPts val="200"/>
              </a:spcBef>
              <a:defRPr sz="900"/>
            </a:lvl3pPr>
          </a:lstStyle>
          <a:p>
            <a:pPr lvl="0"/>
            <a:r>
              <a:rPr lang="en-GB"/>
              <a:t>The CHallenGE</a:t>
            </a:r>
          </a:p>
          <a:p>
            <a:pPr lvl="1"/>
            <a:r>
              <a:rPr lang="en-GB"/>
              <a:t>One-sentence-summary here</a:t>
            </a:r>
          </a:p>
          <a:p>
            <a:pPr lvl="2"/>
            <a:r>
              <a:rPr lang="en-GB"/>
              <a:t>Text</a:t>
            </a:r>
          </a:p>
          <a:p>
            <a:pPr lvl="2"/>
            <a:r>
              <a:rPr lang="en-GB"/>
              <a:t>Text</a:t>
            </a:r>
          </a:p>
          <a:p>
            <a:pPr lvl="2"/>
            <a:r>
              <a:rPr lang="en-GB"/>
              <a:t>Text</a:t>
            </a:r>
          </a:p>
          <a:p>
            <a:pPr lvl="2"/>
            <a:r>
              <a:rPr lang="en-GB"/>
              <a:t>Text</a:t>
            </a:r>
          </a:p>
          <a:p>
            <a:pPr lvl="2"/>
            <a:r>
              <a:rPr lang="en-GB"/>
              <a:t>Text</a:t>
            </a:r>
          </a:p>
          <a:p>
            <a:pPr lvl="2"/>
            <a:r>
              <a:rPr lang="en-GB"/>
              <a:t>Text</a:t>
            </a:r>
          </a:p>
          <a:p>
            <a:pPr lvl="2"/>
            <a:endParaRPr lang="en-GB"/>
          </a:p>
          <a:p>
            <a:pPr lvl="0"/>
            <a:r>
              <a:rPr lang="en-GB"/>
              <a:t>THE ENGAGEMENT</a:t>
            </a:r>
          </a:p>
          <a:p>
            <a:pPr lvl="1"/>
            <a:r>
              <a:rPr lang="en-GB"/>
              <a:t>One-sentence-summary here</a:t>
            </a:r>
          </a:p>
          <a:p>
            <a:pPr lvl="2"/>
            <a:r>
              <a:rPr lang="en-GB"/>
              <a:t>Text</a:t>
            </a:r>
          </a:p>
          <a:p>
            <a:pPr lvl="2"/>
            <a:r>
              <a:rPr lang="en-GB"/>
              <a:t>Text</a:t>
            </a:r>
          </a:p>
          <a:p>
            <a:pPr lvl="2"/>
            <a:r>
              <a:rPr lang="en-GB"/>
              <a:t>Text</a:t>
            </a:r>
          </a:p>
          <a:p>
            <a:pPr lvl="2"/>
            <a:r>
              <a:rPr lang="en-GB"/>
              <a:t>Text</a:t>
            </a:r>
          </a:p>
          <a:p>
            <a:pPr lvl="2"/>
            <a:r>
              <a:rPr lang="en-GB"/>
              <a:t>Text</a:t>
            </a:r>
          </a:p>
          <a:p>
            <a:pPr lvl="2"/>
            <a:endParaRPr lang="en-GB"/>
          </a:p>
          <a:p>
            <a:pPr lvl="0"/>
            <a:r>
              <a:rPr lang="en-GB"/>
              <a:t>THE BENEFIT</a:t>
            </a:r>
          </a:p>
          <a:p>
            <a:pPr lvl="1"/>
            <a:r>
              <a:rPr lang="en-GB"/>
              <a:t>One-sentence-summary here</a:t>
            </a:r>
          </a:p>
          <a:p>
            <a:pPr lvl="2"/>
            <a:r>
              <a:rPr lang="en-GB"/>
              <a:t>Text</a:t>
            </a:r>
          </a:p>
          <a:p>
            <a:pPr lvl="2"/>
            <a:r>
              <a:rPr lang="en-GB"/>
              <a:t>Text</a:t>
            </a:r>
          </a:p>
          <a:p>
            <a:pPr lvl="2"/>
            <a:r>
              <a:rPr lang="en-GB"/>
              <a:t>Text</a:t>
            </a:r>
          </a:p>
          <a:p>
            <a:pPr lvl="2"/>
            <a:r>
              <a:rPr lang="en-GB"/>
              <a:t>Text</a:t>
            </a:r>
            <a:endParaRPr lang="en-GB" dirty="0"/>
          </a:p>
        </p:txBody>
      </p:sp>
      <p:sp>
        <p:nvSpPr>
          <p:cNvPr id="20" name="Textplatzhalter 3">
            <a:extLst>
              <a:ext uri="{FF2B5EF4-FFF2-40B4-BE49-F238E27FC236}">
                <a16:creationId xmlns:a16="http://schemas.microsoft.com/office/drawing/2014/main" id="{E31F4BE4-DDEE-4D51-8F82-85B3B65E3011}"/>
              </a:ext>
            </a:extLst>
          </p:cNvPr>
          <p:cNvSpPr txBox="1">
            <a:spLocks/>
          </p:cNvSpPr>
          <p:nvPr userDrawn="1"/>
        </p:nvSpPr>
        <p:spPr>
          <a:xfrm>
            <a:off x="9542551" y="438149"/>
            <a:ext cx="2173199" cy="2853602"/>
          </a:xfrm>
          <a:prstGeom prst="rect">
            <a:avLst/>
          </a:prstGeom>
        </p:spPr>
        <p:txBody>
          <a:bodyPr wrap="square" lIns="0" tIns="0" rIns="0" bIns="0">
            <a:spAutoFit/>
          </a:bodyPr>
          <a:lstStyle>
            <a:lvl1pPr marL="0" marR="0" indent="0" algn="l" defTabSz="685800" rtl="0" eaLnBrk="1" fontAlgn="base" latinLnBrk="0" hangingPunct="1">
              <a:lnSpc>
                <a:spcPct val="90000"/>
              </a:lnSpc>
              <a:spcBef>
                <a:spcPts val="400"/>
              </a:spcBef>
              <a:spcAft>
                <a:spcPct val="0"/>
              </a:spcAft>
              <a:buClr>
                <a:srgbClr val="000000"/>
              </a:buClr>
              <a:buSzTx/>
              <a:buFont typeface="Wingdings" panose="05000000000000000000" pitchFamily="2" charset="2"/>
              <a:buNone/>
              <a:tabLst/>
              <a:defRPr lang="de-DE" sz="800" b="1" kern="1200" cap="all" baseline="0">
                <a:solidFill>
                  <a:schemeClr val="accent1"/>
                </a:solidFill>
                <a:latin typeface="+mn-lt"/>
                <a:ea typeface="Geneva" pitchFamily="-128" charset="-128"/>
                <a:cs typeface="+mn-cs"/>
              </a:defRPr>
            </a:lvl1pPr>
            <a:lvl2pPr marL="0" marR="0" indent="0" algn="l" defTabSz="685800" rtl="0" eaLnBrk="1" fontAlgn="base" latinLnBrk="0" hangingPunct="1">
              <a:lnSpc>
                <a:spcPct val="90000"/>
              </a:lnSpc>
              <a:spcBef>
                <a:spcPts val="0"/>
              </a:spcBef>
              <a:spcAft>
                <a:spcPct val="0"/>
              </a:spcAft>
              <a:buClr>
                <a:srgbClr val="000000"/>
              </a:buClr>
              <a:buSzTx/>
              <a:buFont typeface="Wingdings" panose="05000000000000000000" pitchFamily="2" charset="2"/>
              <a:buNone/>
              <a:tabLst/>
              <a:defRPr lang="de-DE" sz="1000" b="1" kern="1200">
                <a:solidFill>
                  <a:schemeClr val="tx1"/>
                </a:solidFill>
                <a:latin typeface="+mn-lt"/>
                <a:ea typeface="Geneva" pitchFamily="-128" charset="-128"/>
                <a:cs typeface="+mn-cs"/>
              </a:defRPr>
            </a:lvl2pPr>
            <a:lvl3pPr marL="0" marR="0" indent="0" algn="l" defTabSz="685800" rtl="0" eaLnBrk="1" fontAlgn="base" latinLnBrk="0" hangingPunct="1">
              <a:lnSpc>
                <a:spcPct val="90000"/>
              </a:lnSpc>
              <a:spcBef>
                <a:spcPts val="400"/>
              </a:spcBef>
              <a:spcAft>
                <a:spcPct val="0"/>
              </a:spcAft>
              <a:buClr>
                <a:srgbClr val="000000"/>
              </a:buClr>
              <a:buSzTx/>
              <a:buFont typeface="Wingdings" panose="05000000000000000000" pitchFamily="2" charset="2"/>
              <a:buNone/>
              <a:tabLst/>
              <a:defRPr lang="de-DE" sz="1000" b="0" kern="1200" baseline="0">
                <a:solidFill>
                  <a:schemeClr val="tx1"/>
                </a:solidFill>
                <a:latin typeface="+mn-lt"/>
                <a:ea typeface="Geneva" pitchFamily="-128" charset="-128"/>
                <a:cs typeface="+mn-cs"/>
              </a:defRPr>
            </a:lvl3pPr>
            <a:lvl4pPr marL="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lang="de-DE" sz="1000" b="1" kern="1200" smtClean="0">
                <a:solidFill>
                  <a:srgbClr val="EC660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3"/>
            <a:r>
              <a:rPr lang="en-GB" sz="900" b="0"/>
              <a:t>Please use this structure and style:</a:t>
            </a:r>
          </a:p>
          <a:p>
            <a:pPr lvl="3"/>
            <a:endParaRPr lang="en-GB"/>
          </a:p>
          <a:p>
            <a:pPr>
              <a:spcBef>
                <a:spcPts val="200"/>
              </a:spcBef>
            </a:pPr>
            <a:r>
              <a:rPr lang="en-GB" sz="600" b="0"/>
              <a:t>The CHallenGE, 6 pt, unbold</a:t>
            </a:r>
          </a:p>
          <a:p>
            <a:pPr lvl="1">
              <a:spcBef>
                <a:spcPts val="200"/>
              </a:spcBef>
            </a:pPr>
            <a:r>
              <a:rPr lang="en-GB" sz="900"/>
              <a:t>One-sentence-summary, 9 pt, bold</a:t>
            </a:r>
          </a:p>
          <a:p>
            <a:pPr marL="138113" lvl="2" indent="-138113">
              <a:spcBef>
                <a:spcPts val="200"/>
              </a:spcBef>
              <a:buFont typeface="Wingdings" panose="05000000000000000000" pitchFamily="2" charset="2"/>
              <a:buChar char="§"/>
            </a:pPr>
            <a:r>
              <a:rPr lang="en-GB" sz="900"/>
              <a:t>Bullets, 9 pt, unbold</a:t>
            </a:r>
          </a:p>
          <a:p>
            <a:pPr marL="138113" lvl="2" indent="-138113">
              <a:spcBef>
                <a:spcPts val="200"/>
              </a:spcBef>
              <a:buFont typeface="Wingdings" panose="05000000000000000000" pitchFamily="2" charset="2"/>
              <a:buChar char="§"/>
            </a:pPr>
            <a:endParaRPr lang="en-GB" sz="900"/>
          </a:p>
          <a:p>
            <a:pPr marL="0" lvl="2" indent="0">
              <a:spcBef>
                <a:spcPts val="200"/>
              </a:spcBef>
              <a:buFont typeface="Wingdings" panose="05000000000000000000" pitchFamily="2" charset="2"/>
              <a:buNone/>
            </a:pPr>
            <a:r>
              <a:rPr lang="en-GB" sz="900"/>
              <a:t>1 empty line before next paragraph</a:t>
            </a:r>
          </a:p>
          <a:p>
            <a:pPr marL="0" lvl="2" indent="0">
              <a:spcBef>
                <a:spcPts val="200"/>
              </a:spcBef>
              <a:buFont typeface="Wingdings" panose="05000000000000000000" pitchFamily="2" charset="2"/>
              <a:buNone/>
            </a:pPr>
            <a:endParaRPr lang="en-GB"/>
          </a:p>
          <a:p>
            <a:pPr>
              <a:spcBef>
                <a:spcPts val="200"/>
              </a:spcBef>
            </a:pPr>
            <a:r>
              <a:rPr lang="en-GB" sz="600" b="0"/>
              <a:t>The ENGAGEMENT, 6 pt, unbold</a:t>
            </a:r>
          </a:p>
          <a:p>
            <a:pPr lvl="1">
              <a:spcBef>
                <a:spcPts val="200"/>
              </a:spcBef>
            </a:pPr>
            <a:r>
              <a:rPr lang="en-GB" sz="900"/>
              <a:t>One-sentence-summary, 9 pt, bold</a:t>
            </a:r>
          </a:p>
          <a:p>
            <a:pPr marL="138113" lvl="2" indent="-138113">
              <a:spcBef>
                <a:spcPts val="200"/>
              </a:spcBef>
              <a:buFont typeface="Wingdings" panose="05000000000000000000" pitchFamily="2" charset="2"/>
              <a:buChar char="§"/>
            </a:pPr>
            <a:r>
              <a:rPr lang="en-GB" sz="900"/>
              <a:t>Bullets, 9 pt, unbold</a:t>
            </a:r>
          </a:p>
          <a:p>
            <a:pPr marL="138113" lvl="2" indent="-138113">
              <a:spcBef>
                <a:spcPts val="200"/>
              </a:spcBef>
              <a:buFont typeface="Wingdings" panose="05000000000000000000" pitchFamily="2" charset="2"/>
              <a:buChar char="§"/>
            </a:pPr>
            <a:endParaRPr lang="en-GB" sz="900"/>
          </a:p>
          <a:p>
            <a:pPr marL="0" lvl="2" indent="0">
              <a:spcBef>
                <a:spcPts val="200"/>
              </a:spcBef>
              <a:buFont typeface="Wingdings" panose="05000000000000000000" pitchFamily="2" charset="2"/>
              <a:buNone/>
            </a:pPr>
            <a:r>
              <a:rPr lang="en-GB" sz="900"/>
              <a:t>1 empty line before next paragraph</a:t>
            </a:r>
          </a:p>
          <a:p>
            <a:pPr marL="0" lvl="2" indent="0">
              <a:spcBef>
                <a:spcPts val="200"/>
              </a:spcBef>
              <a:buFont typeface="Wingdings" panose="05000000000000000000" pitchFamily="2" charset="2"/>
              <a:buNone/>
            </a:pPr>
            <a:endParaRPr lang="en-GB"/>
          </a:p>
          <a:p>
            <a:pPr>
              <a:spcBef>
                <a:spcPts val="200"/>
              </a:spcBef>
            </a:pPr>
            <a:r>
              <a:rPr lang="en-GB" sz="600" b="0"/>
              <a:t>The BENEFIT, 6 pt, unbold</a:t>
            </a:r>
          </a:p>
          <a:p>
            <a:pPr lvl="1">
              <a:spcBef>
                <a:spcPts val="200"/>
              </a:spcBef>
            </a:pPr>
            <a:r>
              <a:rPr lang="en-GB" sz="900"/>
              <a:t>One-sentence-summary, 9 pt, bold</a:t>
            </a:r>
          </a:p>
          <a:p>
            <a:pPr marL="138113" lvl="2" indent="-138113">
              <a:spcBef>
                <a:spcPts val="200"/>
              </a:spcBef>
              <a:buFont typeface="Wingdings" panose="05000000000000000000" pitchFamily="2" charset="2"/>
              <a:buChar char="§"/>
            </a:pPr>
            <a:r>
              <a:rPr lang="en-GB" sz="900"/>
              <a:t>Bullets, 9 pt, unbold</a:t>
            </a:r>
          </a:p>
          <a:p>
            <a:pPr marL="138113" lvl="2" indent="-138113">
              <a:spcBef>
                <a:spcPts val="200"/>
              </a:spcBef>
              <a:buFont typeface="Wingdings" panose="05000000000000000000" pitchFamily="2" charset="2"/>
              <a:buChar char="§"/>
            </a:pPr>
            <a:endParaRPr lang="en-GB" sz="900"/>
          </a:p>
          <a:p>
            <a:pPr marL="0" lvl="2" indent="0">
              <a:spcBef>
                <a:spcPts val="200"/>
              </a:spcBef>
              <a:buFont typeface="Wingdings" panose="05000000000000000000" pitchFamily="2" charset="2"/>
              <a:buNone/>
            </a:pPr>
            <a:endParaRPr lang="en-GB" dirty="0"/>
          </a:p>
        </p:txBody>
      </p:sp>
      <p:sp>
        <p:nvSpPr>
          <p:cNvPr id="21" name="Textplatzhalter 4">
            <a:extLst>
              <a:ext uri="{FF2B5EF4-FFF2-40B4-BE49-F238E27FC236}">
                <a16:creationId xmlns:a16="http://schemas.microsoft.com/office/drawing/2014/main" id="{7D65DC9B-A03E-4B6E-BA94-7C0D37E1830E}"/>
              </a:ext>
            </a:extLst>
          </p:cNvPr>
          <p:cNvSpPr>
            <a:spLocks noGrp="1"/>
          </p:cNvSpPr>
          <p:nvPr>
            <p:ph type="body" sz="quarter" idx="12" hasCustomPrompt="1"/>
          </p:nvPr>
        </p:nvSpPr>
        <p:spPr>
          <a:xfrm>
            <a:off x="4168774" y="86336"/>
            <a:ext cx="720000" cy="249299"/>
          </a:xfrm>
        </p:spPr>
        <p:txBody>
          <a:bodyPr>
            <a:noAutofit/>
          </a:bodyPr>
          <a:lstStyle>
            <a:lvl1pPr marL="0" indent="0">
              <a:spcBef>
                <a:spcPts val="0"/>
              </a:spcBef>
              <a:buNone/>
              <a:defRPr sz="600" b="1">
                <a:solidFill>
                  <a:schemeClr val="accent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Country</a:t>
            </a:r>
            <a:endParaRPr lang="en-GB" dirty="0"/>
          </a:p>
        </p:txBody>
      </p:sp>
      <p:sp>
        <p:nvSpPr>
          <p:cNvPr id="22" name="Textplatzhalter 4">
            <a:extLst>
              <a:ext uri="{FF2B5EF4-FFF2-40B4-BE49-F238E27FC236}">
                <a16:creationId xmlns:a16="http://schemas.microsoft.com/office/drawing/2014/main" id="{35DC7D0B-3A72-4CAE-92C0-FC9CF2AC7B92}"/>
              </a:ext>
            </a:extLst>
          </p:cNvPr>
          <p:cNvSpPr>
            <a:spLocks noGrp="1"/>
          </p:cNvSpPr>
          <p:nvPr>
            <p:ph type="body" sz="quarter" idx="27" hasCustomPrompt="1"/>
          </p:nvPr>
        </p:nvSpPr>
        <p:spPr>
          <a:xfrm>
            <a:off x="3371850" y="86336"/>
            <a:ext cx="720000" cy="249299"/>
          </a:xfrm>
        </p:spPr>
        <p:txBody>
          <a:bodyPr>
            <a:noAutofit/>
          </a:bodyPr>
          <a:lstStyle>
            <a:lvl1pPr marL="0" indent="0">
              <a:spcBef>
                <a:spcPts val="0"/>
              </a:spcBef>
              <a:buNone/>
              <a:defRPr sz="600" b="1">
                <a:solidFill>
                  <a:schemeClr val="accent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Key sector</a:t>
            </a:r>
            <a:endParaRPr lang="en-GB" dirty="0"/>
          </a:p>
        </p:txBody>
      </p:sp>
      <p:sp>
        <p:nvSpPr>
          <p:cNvPr id="23" name="Textplatzhalter 4">
            <a:extLst>
              <a:ext uri="{FF2B5EF4-FFF2-40B4-BE49-F238E27FC236}">
                <a16:creationId xmlns:a16="http://schemas.microsoft.com/office/drawing/2014/main" id="{78975FA2-C3EC-45D4-AA98-E1967D4549AF}"/>
              </a:ext>
            </a:extLst>
          </p:cNvPr>
          <p:cNvSpPr>
            <a:spLocks noGrp="1"/>
          </p:cNvSpPr>
          <p:nvPr>
            <p:ph type="body" sz="quarter" idx="24" hasCustomPrompt="1"/>
          </p:nvPr>
        </p:nvSpPr>
        <p:spPr>
          <a:xfrm>
            <a:off x="4960936"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Key capabilities</a:t>
            </a:r>
            <a:endParaRPr lang="en-GB" dirty="0"/>
          </a:p>
        </p:txBody>
      </p:sp>
      <p:sp>
        <p:nvSpPr>
          <p:cNvPr id="24" name="Textplatzhalter 4">
            <a:extLst>
              <a:ext uri="{FF2B5EF4-FFF2-40B4-BE49-F238E27FC236}">
                <a16:creationId xmlns:a16="http://schemas.microsoft.com/office/drawing/2014/main" id="{9116E9B1-0FEB-414C-A914-2D30C872C4E5}"/>
              </a:ext>
            </a:extLst>
          </p:cNvPr>
          <p:cNvSpPr>
            <a:spLocks noGrp="1"/>
          </p:cNvSpPr>
          <p:nvPr>
            <p:ph type="body" sz="quarter" idx="25" hasCustomPrompt="1"/>
          </p:nvPr>
        </p:nvSpPr>
        <p:spPr>
          <a:xfrm>
            <a:off x="5753098"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Helix offering</a:t>
            </a:r>
            <a:endParaRPr lang="en-GB" dirty="0"/>
          </a:p>
        </p:txBody>
      </p:sp>
      <p:sp>
        <p:nvSpPr>
          <p:cNvPr id="25" name="Freihandform: Form 24">
            <a:extLst>
              <a:ext uri="{FF2B5EF4-FFF2-40B4-BE49-F238E27FC236}">
                <a16:creationId xmlns:a16="http://schemas.microsoft.com/office/drawing/2014/main" id="{1F4EDD36-0A21-4DAF-BFBF-D4B6DBCE55D4}"/>
              </a:ext>
            </a:extLst>
          </p:cNvPr>
          <p:cNvSpPr>
            <a:spLocks/>
          </p:cNvSpPr>
          <p:nvPr userDrawn="1"/>
        </p:nvSpPr>
        <p:spPr>
          <a:xfrm>
            <a:off x="526257" y="1359428"/>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cxnSp>
        <p:nvCxnSpPr>
          <p:cNvPr id="26" name="Straight Connector 7">
            <a:extLst>
              <a:ext uri="{FF2B5EF4-FFF2-40B4-BE49-F238E27FC236}">
                <a16:creationId xmlns:a16="http://schemas.microsoft.com/office/drawing/2014/main" id="{DC94F3C6-ECE5-4205-AF43-9D05210017EC}"/>
              </a:ext>
            </a:extLst>
          </p:cNvPr>
          <p:cNvCxnSpPr>
            <a:cxnSpLocks/>
          </p:cNvCxnSpPr>
          <p:nvPr userDrawn="1"/>
        </p:nvCxnSpPr>
        <p:spPr bwMode="gray">
          <a:xfrm>
            <a:off x="3344642"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5813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act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5609300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50"/>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188913" y="441325"/>
            <a:ext cx="8769350"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2701925"/>
            <a:ext cx="7186612" cy="193899"/>
          </a:xfrm>
        </p:spPr>
        <p:txBody>
          <a:bodyPr anchor="t"/>
          <a:lstStyle>
            <a:lvl1pPr marL="0" indent="0">
              <a:buNone/>
              <a:defRPr sz="1400" b="1">
                <a:solidFill>
                  <a:schemeClr val="bg1"/>
                </a:solidFill>
              </a:defRPr>
            </a:lvl1pPr>
          </a:lstStyle>
          <a:p>
            <a:pPr lvl="0"/>
            <a:r>
              <a:rPr lang="en-GB"/>
              <a:t>Subhead</a:t>
            </a:r>
            <a:endParaRPr lang="en-GB" dirty="0"/>
          </a:p>
        </p:txBody>
      </p:sp>
      <p:sp>
        <p:nvSpPr>
          <p:cNvPr id="3" name="Textplatzhalter 2"/>
          <p:cNvSpPr>
            <a:spLocks noGrp="1"/>
          </p:cNvSpPr>
          <p:nvPr>
            <p:ph type="body" sz="quarter" idx="15" hasCustomPrompt="1"/>
          </p:nvPr>
        </p:nvSpPr>
        <p:spPr bwMode="gray">
          <a:xfrm>
            <a:off x="982662" y="3027095"/>
            <a:ext cx="7186612" cy="1123384"/>
          </a:xfrm>
        </p:spPr>
        <p:txBody>
          <a:bodyPr/>
          <a:lstStyle>
            <a:lvl1pPr marL="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sz="1000" baseline="0">
                <a:solidFill>
                  <a:schemeClr val="bg1"/>
                </a:solidFill>
              </a:defRPr>
            </a:lvl1pPr>
            <a:lvl2pPr>
              <a:defRPr sz="1400"/>
            </a:lvl2pPr>
            <a:lvl3pPr>
              <a:defRPr sz="1400"/>
            </a:lvl3pPr>
            <a:lvl4pPr>
              <a:defRPr sz="1400"/>
            </a:lvl4pPr>
            <a:lvl5pPr>
              <a:defRPr sz="1400"/>
            </a:lvl5pPr>
          </a:lstStyle>
          <a:p>
            <a:pPr lvl="0"/>
            <a:r>
              <a:rPr lang="en-GB" noProof="0"/>
              <a:t>GFT </a:t>
            </a:r>
            <a:r>
              <a:rPr lang="en-GB"/>
              <a:t>[please insert your GFT entity – see notes] </a:t>
            </a:r>
            <a:br>
              <a:rPr lang="en-GB" noProof="0"/>
            </a:br>
            <a:r>
              <a:rPr lang="en-GB" noProof="0"/>
              <a:t>First name Last name</a:t>
            </a:r>
            <a:br>
              <a:rPr lang="en-GB" noProof="0"/>
            </a:br>
            <a:r>
              <a:rPr lang="en-GB" noProof="0"/>
              <a:t>Position</a:t>
            </a:r>
          </a:p>
          <a:p>
            <a:pPr lvl="0"/>
            <a:r>
              <a:rPr lang="en-GB" noProof="0"/>
              <a:t>Street address</a:t>
            </a:r>
            <a:br>
              <a:rPr lang="en-GB" noProof="0"/>
            </a:br>
            <a:r>
              <a:rPr lang="en-GB" noProof="0"/>
              <a:t>12345 City</a:t>
            </a:r>
          </a:p>
          <a:p>
            <a:pPr lvl="0"/>
            <a:r>
              <a:rPr lang="en-GB" noProof="0"/>
              <a:t>T +xx xxxx xxx-xxxx</a:t>
            </a:r>
            <a:br>
              <a:rPr lang="en-GB" noProof="0"/>
            </a:br>
            <a:r>
              <a:rPr lang="en-GB" noProof="0"/>
              <a:t>Firstname.Lastname@gft.com</a:t>
            </a:r>
            <a:endParaRPr lang="en-GB" noProof="0" dirty="0"/>
          </a:p>
        </p:txBody>
      </p:sp>
      <p:sp>
        <p:nvSpPr>
          <p:cNvPr id="6" name="Textfeld 5"/>
          <p:cNvSpPr txBox="1">
            <a:spLocks/>
          </p:cNvSpPr>
          <p:nvPr userDrawn="1"/>
        </p:nvSpPr>
        <p:spPr bwMode="white">
          <a:xfrm>
            <a:off x="978102" y="663575"/>
            <a:ext cx="7191172" cy="1354217"/>
          </a:xfrm>
          <a:prstGeom prst="rect">
            <a:avLst/>
          </a:prstGeom>
          <a:noFill/>
        </p:spPr>
        <p:txBody>
          <a:bodyPr wrap="square" lIns="0" tIns="0" rIns="0" bIns="0" rtlCol="0">
            <a:spAutoFit/>
          </a:bodyPr>
          <a:lstStyle/>
          <a:p>
            <a:r>
              <a:rPr lang="en-GB" sz="4400" b="1">
                <a:solidFill>
                  <a:schemeClr val="bg1"/>
                </a:solidFill>
              </a:rPr>
              <a:t>Shaping the future </a:t>
            </a:r>
            <a:br>
              <a:rPr lang="en-GB" sz="4400" b="1">
                <a:solidFill>
                  <a:schemeClr val="bg1"/>
                </a:solidFill>
              </a:rPr>
            </a:br>
            <a:r>
              <a:rPr lang="en-GB" sz="4400" b="1">
                <a:solidFill>
                  <a:schemeClr val="bg1"/>
                </a:solidFill>
              </a:rPr>
              <a:t>of digital business </a:t>
            </a:r>
            <a:endParaRPr lang="en-GB" sz="4400" b="1" dirty="0">
              <a:solidFill>
                <a:schemeClr val="bg1"/>
              </a:solidFill>
            </a:endParaRPr>
          </a:p>
        </p:txBody>
      </p:sp>
      <p:grpSp>
        <p:nvGrpSpPr>
          <p:cNvPr id="10" name="Gruppieren 9"/>
          <p:cNvGrpSpPr>
            <a:grpSpLocks/>
          </p:cNvGrpSpPr>
          <p:nvPr userDrawn="1"/>
        </p:nvGrpSpPr>
        <p:grpSpPr>
          <a:xfrm>
            <a:off x="7767501" y="106363"/>
            <a:ext cx="1193937" cy="221456"/>
            <a:chOff x="8174038" y="147638"/>
            <a:chExt cx="787400" cy="146050"/>
          </a:xfrm>
        </p:grpSpPr>
        <p:sp>
          <p:nvSpPr>
            <p:cNvPr id="11"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5" name="Textfeld 4">
            <a:extLst>
              <a:ext uri="{FF2B5EF4-FFF2-40B4-BE49-F238E27FC236}">
                <a16:creationId xmlns:a16="http://schemas.microsoft.com/office/drawing/2014/main" id="{18FD79F5-D82C-4A5A-83AE-25567CB74020}"/>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1"/>
              <a:t>© 2020 | GFT Technologies SE and its affiliates. All rights reserved.</a:t>
            </a:r>
            <a:endParaRPr lang="en-GB" sz="600" b="1" dirty="0"/>
          </a:p>
        </p:txBody>
      </p:sp>
    </p:spTree>
    <p:custDataLst>
      <p:tags r:id="rId1"/>
    </p:custDataLst>
    <p:extLst>
      <p:ext uri="{BB962C8B-B14F-4D97-AF65-F5344CB8AC3E}">
        <p14:creationId xmlns:p14="http://schemas.microsoft.com/office/powerpoint/2010/main" val="3305349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slide with pictur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9070526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B4531075-64B1-4530-AE96-AEA04B7E0CA7}"/>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4400" b="1" i="0" baseline="0" dirty="0">
              <a:solidFill>
                <a:schemeClr val="tx1"/>
              </a:solidFill>
              <a:latin typeface="Arial" panose="020B0604020202020204" pitchFamily="34" charset="0"/>
              <a:ea typeface="Geneva"/>
              <a:cs typeface="+mj-cs"/>
              <a:sym typeface="Arial" panose="020B0604020202020204" pitchFamily="34" charset="0"/>
            </a:endParaRPr>
          </a:p>
        </p:txBody>
      </p:sp>
      <p:sp>
        <p:nvSpPr>
          <p:cNvPr id="3" name="Bildplatzhalter 2">
            <a:extLst>
              <a:ext uri="{FF2B5EF4-FFF2-40B4-BE49-F238E27FC236}">
                <a16:creationId xmlns:a16="http://schemas.microsoft.com/office/drawing/2014/main" id="{55E67CD1-BDEF-463A-B4CF-FBA9CA1FFEFA}"/>
              </a:ext>
            </a:extLst>
          </p:cNvPr>
          <p:cNvSpPr>
            <a:spLocks noGrp="1"/>
          </p:cNvSpPr>
          <p:nvPr>
            <p:ph type="pic" sz="quarter" idx="14" hasCustomPrompt="1"/>
          </p:nvPr>
        </p:nvSpPr>
        <p:spPr>
          <a:xfrm>
            <a:off x="188912" y="441325"/>
            <a:ext cx="8772526" cy="4519613"/>
          </a:xfrm>
          <a:solidFill>
            <a:schemeClr val="accent6"/>
          </a:solidFill>
        </p:spPr>
        <p:txBody>
          <a:bodyPr>
            <a:noAutofit/>
          </a:bodyPr>
          <a:lstStyle>
            <a:lvl1pPr marL="0" indent="0">
              <a:buNone/>
              <a:defRPr sz="1200">
                <a:solidFill>
                  <a:schemeClr val="bg1"/>
                </a:solidFill>
              </a:defRPr>
            </a:lvl1pPr>
          </a:lstStyle>
          <a:p>
            <a:r>
              <a:rPr lang="en-GB"/>
              <a:t>Insert title picture from imagepack</a:t>
            </a:r>
            <a:endParaRPr lang="en-GB" dirty="0"/>
          </a:p>
        </p:txBody>
      </p:sp>
      <p:sp>
        <p:nvSpPr>
          <p:cNvPr id="9" name="Textplatzhalter 8"/>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bg1"/>
                </a:solidFill>
              </a:defRPr>
            </a:lvl1pPr>
          </a:lstStyle>
          <a:p>
            <a:pPr lvl="0"/>
            <a:r>
              <a:rPr lang="en-GB"/>
              <a:t>Author, date</a:t>
            </a:r>
            <a:endParaRPr lang="en-GB" dirty="0"/>
          </a:p>
        </p:txBody>
      </p:sp>
      <p:sp>
        <p:nvSpPr>
          <p:cNvPr id="11" name="Titel 10"/>
          <p:cNvSpPr>
            <a:spLocks noGrp="1"/>
          </p:cNvSpPr>
          <p:nvPr>
            <p:ph type="title" hasCustomPrompt="1"/>
          </p:nvPr>
        </p:nvSpPr>
        <p:spPr bwMode="gray">
          <a:xfrm>
            <a:off x="978102" y="3486658"/>
            <a:ext cx="7185713" cy="541687"/>
          </a:xfrm>
        </p:spPr>
        <p:txBody>
          <a:bodyPr anchor="b"/>
          <a:lstStyle>
            <a:lvl1pPr>
              <a:lnSpc>
                <a:spcPct val="80000"/>
              </a:lnSpc>
              <a:defRPr sz="4400">
                <a:solidFill>
                  <a:schemeClr val="bg1"/>
                </a:solidFill>
              </a:defRPr>
            </a:lvl1pPr>
          </a:lstStyle>
          <a:p>
            <a:r>
              <a:rPr lang="en-GB"/>
              <a:t>Title of the presentation</a:t>
            </a:r>
            <a:endParaRPr lang="en-GB" dirty="0"/>
          </a:p>
        </p:txBody>
      </p:sp>
      <p:grpSp>
        <p:nvGrpSpPr>
          <p:cNvPr id="8" name="Gruppieren 7"/>
          <p:cNvGrpSpPr/>
          <p:nvPr userDrawn="1"/>
        </p:nvGrpSpPr>
        <p:grpSpPr>
          <a:xfrm>
            <a:off x="7767501" y="106363"/>
            <a:ext cx="1193937" cy="221456"/>
            <a:chOff x="8174038" y="147638"/>
            <a:chExt cx="787400" cy="146050"/>
          </a:xfrm>
        </p:grpSpPr>
        <p:sp>
          <p:nvSpPr>
            <p:cNvPr id="1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18" name="Textfeld 17">
            <a:extLst>
              <a:ext uri="{FF2B5EF4-FFF2-40B4-BE49-F238E27FC236}">
                <a16:creationId xmlns:a16="http://schemas.microsoft.com/office/drawing/2014/main" id="{0CBF6281-0A78-4575-8718-8837B62FBA32}"/>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GB" sz="600" b="1"/>
              <a:t>© 2020 | GFT Technologies SE and its affiliates. All rights reserved.</a:t>
            </a:r>
            <a:endParaRPr lang="en-GB" sz="600" b="1" dirty="0"/>
          </a:p>
        </p:txBody>
      </p:sp>
    </p:spTree>
    <p:custDataLst>
      <p:tags r:id="rId1"/>
    </p:custDataLst>
    <p:extLst>
      <p:ext uri="{BB962C8B-B14F-4D97-AF65-F5344CB8AC3E}">
        <p14:creationId xmlns:p14="http://schemas.microsoft.com/office/powerpoint/2010/main" val="129576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5581466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F083F41A-041A-4006-B4DB-57C47C38AE86}" type="datetime1">
              <a:rPr lang="en-GB" smtClean="0"/>
              <a:t>15/09/2021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no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platzhalter 4"/>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9870CD05-EA9F-401C-916E-99B020B20576}"/>
              </a:ext>
            </a:extLst>
          </p:cNvPr>
          <p:cNvSpPr>
            <a:spLocks noGrp="1"/>
          </p:cNvSpPr>
          <p:nvPr>
            <p:ph type="ftr" sz="quarter" idx="13"/>
          </p:nvPr>
        </p:nvSpPr>
        <p:spPr/>
        <p:txBody>
          <a:body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1845530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and text light blu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537295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hteck 5"/>
          <p:cNvSpPr/>
          <p:nvPr userDrawn="1"/>
        </p:nvSpPr>
        <p:spPr>
          <a:xfrm>
            <a:off x="186532" y="441325"/>
            <a:ext cx="8774906" cy="4519613"/>
          </a:xfrm>
          <a:prstGeom prst="rect">
            <a:avLst/>
          </a:prstGeom>
          <a:solidFill>
            <a:srgbClr val="E1EB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309C451E-D256-4A78-BC9F-20D1AF345EE3}" type="datetime1">
              <a:rPr lang="en-GB" smtClean="0"/>
              <a:t>15/09/2021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no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Textplatzhalter 4">
            <a:extLst>
              <a:ext uri="{FF2B5EF4-FFF2-40B4-BE49-F238E27FC236}">
                <a16:creationId xmlns:a16="http://schemas.microsoft.com/office/drawing/2014/main" id="{54FA93F6-62E7-41DF-8661-4C3CF8F4CB7E}"/>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2EF12584-1E1D-4D71-86E5-BC9768D30C2A}"/>
              </a:ext>
            </a:extLst>
          </p:cNvPr>
          <p:cNvSpPr>
            <a:spLocks noGrp="1"/>
          </p:cNvSpPr>
          <p:nvPr>
            <p:ph type="ftr" sz="quarter" idx="13"/>
          </p:nvPr>
        </p:nvSpPr>
        <p:spPr/>
        <p:txBody>
          <a:bodyPr anchor="t"/>
          <a:lstStyle>
            <a:lvl1pPr>
              <a:defRPr>
                <a:solidFill>
                  <a:schemeClr val="bg1"/>
                </a:solidFill>
              </a:defRPr>
            </a:lvl1p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1561473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and text grey pattern">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9406468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Placeholder 10"/>
          <p:cNvPicPr>
            <a:picLocks noChangeAspect="1"/>
          </p:cNvPicPr>
          <p:nvPr userDrawn="1"/>
        </p:nvPicPr>
        <p:blipFill>
          <a:blip r:embed="rId6">
            <a:extLst>
              <a:ext uri="{28A0092B-C50C-407E-A947-70E740481C1C}">
                <a14:useLocalDpi xmlns:a14="http://schemas.microsoft.com/office/drawing/2010/main" val="0"/>
              </a:ext>
            </a:extLst>
          </a:blip>
          <a:srcRect t="103" b="103"/>
          <a:stretch>
            <a:fillRect/>
          </a:stretch>
        </p:blipFill>
        <p:spPr>
          <a:xfrm>
            <a:off x="186532" y="441325"/>
            <a:ext cx="8772525" cy="4519613"/>
          </a:xfrm>
          <a:prstGeom prst="rect">
            <a:avLst/>
          </a:prstGeom>
        </p:spPr>
      </p:pic>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C0C9140A-8AD1-4D8E-9F46-B47E3C53E85F}" type="datetime1">
              <a:rPr lang="en-GB" smtClean="0"/>
              <a:t>15/09/2021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sp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Textplatzhalter 4">
            <a:extLst>
              <a:ext uri="{FF2B5EF4-FFF2-40B4-BE49-F238E27FC236}">
                <a16:creationId xmlns:a16="http://schemas.microsoft.com/office/drawing/2014/main" id="{013F5E1D-85A9-4425-A8C9-CB60BF55C4BC}"/>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AD9D36D9-C156-418A-BE53-5B9A805CA312}"/>
              </a:ext>
            </a:extLst>
          </p:cNvPr>
          <p:cNvSpPr>
            <a:spLocks noGrp="1"/>
          </p:cNvSpPr>
          <p:nvPr>
            <p:ph type="ftr" sz="quarter" idx="13"/>
          </p:nvPr>
        </p:nvSpPr>
        <p:spPr/>
        <p:txBody>
          <a:body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4027695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and text with flexible backgroun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6847043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Bildplatzhalter 3"/>
          <p:cNvSpPr>
            <a:spLocks noGrp="1"/>
          </p:cNvSpPr>
          <p:nvPr>
            <p:ph type="pic" sz="quarter" idx="11" hasCustomPrompt="1"/>
          </p:nvPr>
        </p:nvSpPr>
        <p:spPr>
          <a:xfrm>
            <a:off x="188912" y="441325"/>
            <a:ext cx="8772525" cy="4519613"/>
          </a:xfrm>
          <a:solidFill>
            <a:schemeClr val="accent6"/>
          </a:solidFill>
        </p:spPr>
        <p:txBody>
          <a:bodyPr>
            <a:noAutofit/>
          </a:bodyPr>
          <a:lstStyle>
            <a:lvl1pPr marL="0" indent="0">
              <a:buNone/>
              <a:defRPr sz="1200">
                <a:solidFill>
                  <a:schemeClr val="bg1"/>
                </a:solidFill>
              </a:defRPr>
            </a:lvl1pPr>
          </a:lstStyle>
          <a:p>
            <a:r>
              <a:rPr lang="en-GB"/>
              <a:t>Text slide! Only insert background visuals from imagepack</a:t>
            </a:r>
            <a:endParaRPr lang="en-GB" dirty="0"/>
          </a:p>
        </p:txBody>
      </p:sp>
      <p:sp>
        <p:nvSpPr>
          <p:cNvPr id="11" name="Titel 10"/>
          <p:cNvSpPr>
            <a:spLocks noGrp="1"/>
          </p:cNvSpPr>
          <p:nvPr>
            <p:ph type="title" hasCustomPrompt="1"/>
          </p:nvPr>
        </p:nvSpPr>
        <p:spPr/>
        <p:txBody>
          <a:bodyPr/>
          <a:lstStyle>
            <a:lvl1pPr>
              <a:defRPr/>
            </a:lvl1pPr>
          </a:lstStyle>
          <a:p>
            <a:r>
              <a:rPr lang="en-GB"/>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882CB017-A8AC-4BBA-91DA-603FE15B45E8}" type="datetime1">
              <a:rPr lang="en-GB" smtClean="0"/>
              <a:t>15/09/2021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0" name="Textplatzhalter 4">
            <a:extLst>
              <a:ext uri="{FF2B5EF4-FFF2-40B4-BE49-F238E27FC236}">
                <a16:creationId xmlns:a16="http://schemas.microsoft.com/office/drawing/2014/main" id="{8F8833A2-98CC-4338-9C2C-393F15CE3DE8}"/>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D0C173FC-6BAA-449D-ADEC-1A647C3CD982}"/>
              </a:ext>
            </a:extLst>
          </p:cNvPr>
          <p:cNvSpPr>
            <a:spLocks noGrp="1"/>
          </p:cNvSpPr>
          <p:nvPr>
            <p:ph type="ftr" sz="quarter" idx="13"/>
          </p:nvPr>
        </p:nvSpPr>
        <p:spPr/>
        <p:txBody>
          <a:body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193607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56415285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Placeholder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0232" y="441325"/>
            <a:ext cx="8765125" cy="4519613"/>
          </a:xfrm>
          <a:prstGeom prst="rect">
            <a:avLst/>
          </a:prstGeom>
        </p:spPr>
      </p:pic>
      <p:sp>
        <p:nvSpPr>
          <p:cNvPr id="12"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47454CA1-7487-4C96-A3FB-BB48F2EF4CA4}" type="datetime1">
              <a:rPr lang="en-GB" smtClean="0"/>
              <a:t>15/09/2021</a:t>
            </a:fld>
            <a:endParaRPr lang="en-GB" dirty="0"/>
          </a:p>
        </p:txBody>
      </p:sp>
      <p:sp>
        <p:nvSpPr>
          <p:cNvPr id="4" name="Textplatzhalter 3"/>
          <p:cNvSpPr>
            <a:spLocks noGrp="1"/>
          </p:cNvSpPr>
          <p:nvPr>
            <p:ph type="body" sz="quarter" idx="13" hasCustomPrompt="1"/>
          </p:nvPr>
        </p:nvSpPr>
        <p:spPr>
          <a:xfrm>
            <a:off x="1783080" y="1767028"/>
            <a:ext cx="6386194" cy="1868204"/>
          </a:xfrm>
        </p:spPr>
        <p:txBody>
          <a:bodyPr anchor="ctr"/>
          <a:lstStyle>
            <a:lvl1pPr marL="358775" indent="-358775">
              <a:spcBef>
                <a:spcPts val="1200"/>
              </a:spcBef>
              <a:buFont typeface="+mj-lt"/>
              <a:buAutoNum type="arabicPeriod"/>
              <a:defRPr sz="2000" b="1" baseline="0"/>
            </a:lvl1pPr>
            <a:lvl2pPr marL="541338" indent="-182563">
              <a:defRPr/>
            </a:lvl2pPr>
          </a:lstStyle>
          <a:p>
            <a:pPr lvl="0"/>
            <a:r>
              <a:rPr lang="en-GB"/>
              <a:t>Agenda point 1</a:t>
            </a:r>
          </a:p>
          <a:p>
            <a:pPr lvl="1"/>
            <a:r>
              <a:rPr lang="en-GB"/>
              <a:t>Text</a:t>
            </a:r>
          </a:p>
          <a:p>
            <a:pPr lvl="1"/>
            <a:r>
              <a:rPr lang="en-GB"/>
              <a:t>Text</a:t>
            </a:r>
          </a:p>
          <a:p>
            <a:pPr lvl="1"/>
            <a:r>
              <a:rPr lang="en-GB"/>
              <a:t>Text</a:t>
            </a:r>
          </a:p>
          <a:p>
            <a:pPr lvl="0"/>
            <a:r>
              <a:rPr lang="en-GB"/>
              <a:t>Agenda point 2</a:t>
            </a:r>
          </a:p>
          <a:p>
            <a:pPr lvl="0"/>
            <a:r>
              <a:rPr lang="en-GB"/>
              <a:t>Agenda point 3</a:t>
            </a:r>
            <a:endParaRPr lang="en-GB" dirty="0"/>
          </a:p>
        </p:txBody>
      </p:sp>
      <p:sp>
        <p:nvSpPr>
          <p:cNvPr id="2" name="Rechteck 1"/>
          <p:cNvSpPr/>
          <p:nvPr userDrawn="1"/>
        </p:nvSpPr>
        <p:spPr>
          <a:xfrm>
            <a:off x="188912" y="441325"/>
            <a:ext cx="787401" cy="4519611"/>
          </a:xfrm>
          <a:prstGeom prst="rect">
            <a:avLst/>
          </a:prstGeom>
          <a:solidFill>
            <a:schemeClr val="accent1"/>
          </a:solidFill>
          <a:ln w="19050">
            <a:noFill/>
          </a:ln>
        </p:spPr>
        <p:txBody>
          <a:bodyPr vert="vert270" lIns="108000" tIns="108000" rIns="108000" bIns="108000" rtlCol="0" anchor="ctr">
            <a:noAutofit/>
          </a:bodyPr>
          <a:lstStyle/>
          <a:p>
            <a:pPr marR="0" lvl="0" indent="0" algn="ctr" defTabSz="685800" fontAlgn="base">
              <a:lnSpc>
                <a:spcPct val="90000"/>
              </a:lnSpc>
              <a:spcBef>
                <a:spcPts val="600"/>
              </a:spcBef>
              <a:spcAft>
                <a:spcPct val="0"/>
              </a:spcAft>
              <a:buClr>
                <a:srgbClr val="000000"/>
              </a:buClr>
              <a:buSzTx/>
              <a:buFont typeface="Wingdings" panose="05000000000000000000" pitchFamily="2" charset="2"/>
              <a:buNone/>
              <a:tabLst/>
            </a:pPr>
            <a:r>
              <a:rPr lang="en-GB" sz="3000" b="1" cap="none" baseline="0">
                <a:solidFill>
                  <a:schemeClr val="bg1"/>
                </a:solidFill>
                <a:ea typeface="Geneva" pitchFamily="-128" charset="-128"/>
              </a:rPr>
              <a:t>Agenda</a:t>
            </a:r>
            <a:endParaRPr lang="en-GB" sz="3000" b="1" cap="none" baseline="0" dirty="0">
              <a:solidFill>
                <a:schemeClr val="bg1"/>
              </a:solidFill>
              <a:ea typeface="Geneva" pitchFamily="-128" charset="-128"/>
            </a:endParaRPr>
          </a:p>
        </p:txBody>
      </p:sp>
      <p:sp>
        <p:nvSpPr>
          <p:cNvPr id="9" name="Textplatzhalter 4">
            <a:extLst>
              <a:ext uri="{FF2B5EF4-FFF2-40B4-BE49-F238E27FC236}">
                <a16:creationId xmlns:a16="http://schemas.microsoft.com/office/drawing/2014/main" id="{8819F950-F663-403A-9D92-400A29458110}"/>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3" name="Fußzeilenplatzhalter 2">
            <a:extLst>
              <a:ext uri="{FF2B5EF4-FFF2-40B4-BE49-F238E27FC236}">
                <a16:creationId xmlns:a16="http://schemas.microsoft.com/office/drawing/2014/main" id="{97DBE4AE-E329-4A81-A37F-04E2E1F0C9D9}"/>
              </a:ext>
            </a:extLst>
          </p:cNvPr>
          <p:cNvSpPr>
            <a:spLocks noGrp="1"/>
          </p:cNvSpPr>
          <p:nvPr>
            <p:ph type="ftr" sz="quarter" idx="14"/>
          </p:nvPr>
        </p:nvSpPr>
        <p:spPr/>
        <p:txBody>
          <a:bodyPr/>
          <a:lstStyle/>
          <a:p>
            <a:r>
              <a:rPr lang="en-GB"/>
              <a:t>Type here if  add info needed  for every slide</a:t>
            </a:r>
            <a:endParaRPr lang="en-GB" dirty="0"/>
          </a:p>
        </p:txBody>
      </p:sp>
      <p:cxnSp>
        <p:nvCxnSpPr>
          <p:cNvPr id="10" name="Straight Connector 7">
            <a:extLst>
              <a:ext uri="{FF2B5EF4-FFF2-40B4-BE49-F238E27FC236}">
                <a16:creationId xmlns:a16="http://schemas.microsoft.com/office/drawing/2014/main" id="{D71BFA04-319E-4EED-B315-8215AB0D230D}"/>
              </a:ext>
            </a:extLst>
          </p:cNvPr>
          <p:cNvCxnSpPr/>
          <p:nvPr userDrawn="1"/>
        </p:nvCxnSpPr>
        <p:spPr bwMode="gray">
          <a:xfrm flipH="1">
            <a:off x="948518" y="394705"/>
            <a:ext cx="0" cy="46091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80750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078393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Grafik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8912" y="441325"/>
            <a:ext cx="8771419" cy="4522858"/>
          </a:xfrm>
          <a:prstGeom prst="rect">
            <a:avLst/>
          </a:prstGeom>
        </p:spPr>
      </p:pic>
      <p:sp>
        <p:nvSpPr>
          <p:cNvPr id="9" name="Textplatzhalter 8"/>
          <p:cNvSpPr>
            <a:spLocks noGrp="1"/>
          </p:cNvSpPr>
          <p:nvPr>
            <p:ph type="body" sz="quarter" idx="13" hasCustomPrompt="1"/>
          </p:nvPr>
        </p:nvSpPr>
        <p:spPr>
          <a:xfrm>
            <a:off x="982662" y="4125566"/>
            <a:ext cx="7186612" cy="193899"/>
          </a:xfrm>
        </p:spPr>
        <p:txBody>
          <a:bodyPr/>
          <a:lstStyle>
            <a:lvl1pPr marL="0" indent="0">
              <a:buNone/>
              <a:defRPr sz="1400" b="1"/>
            </a:lvl1pPr>
          </a:lstStyle>
          <a:p>
            <a:pPr lvl="0"/>
            <a:r>
              <a:rPr lang="en-GB"/>
              <a:t>Subhead</a:t>
            </a:r>
            <a:endParaRPr lang="en-GB" dirty="0"/>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lvl1pPr>
          </a:lstStyle>
          <a:p>
            <a:r>
              <a:rPr lang="en-GB"/>
              <a:t>Headline</a:t>
            </a:r>
            <a:endParaRPr lang="en-GB" dirty="0"/>
          </a:p>
        </p:txBody>
      </p:sp>
      <p:sp>
        <p:nvSpPr>
          <p:cNvPr id="7"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DBEF86FA-B96D-4345-BDDC-824718EE4D18}" type="datetime1">
              <a:rPr lang="en-GB" smtClean="0"/>
              <a:t>15/09/2021</a:t>
            </a:fld>
            <a:endParaRPr lang="en-GB" dirty="0"/>
          </a:p>
        </p:txBody>
      </p:sp>
      <p:sp>
        <p:nvSpPr>
          <p:cNvPr id="10" name="Textplatzhalter 4">
            <a:extLst>
              <a:ext uri="{FF2B5EF4-FFF2-40B4-BE49-F238E27FC236}">
                <a16:creationId xmlns:a16="http://schemas.microsoft.com/office/drawing/2014/main" id="{8D0E2658-4090-408A-BE49-52E49D2719AA}"/>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3C8D4A77-C815-43A6-9465-EF3B0404BCFD}"/>
              </a:ext>
            </a:extLst>
          </p:cNvPr>
          <p:cNvSpPr>
            <a:spLocks noGrp="1"/>
          </p:cNvSpPr>
          <p:nvPr>
            <p:ph type="ftr" sz="quarter" idx="14"/>
          </p:nvPr>
        </p:nvSpPr>
        <p:spPr/>
        <p:txBody>
          <a:bodyPr/>
          <a:lstStyle>
            <a:lvl1pPr>
              <a:defRPr>
                <a:solidFill>
                  <a:schemeClr val="bg1"/>
                </a:solidFill>
              </a:defRPr>
            </a:lvl1pPr>
          </a:lstStyle>
          <a:p>
            <a:r>
              <a:rPr lang="en-GB"/>
              <a:t>Type here if  add info needed  for every slide</a:t>
            </a:r>
            <a:endParaRPr lang="en-GB" dirty="0"/>
          </a:p>
        </p:txBody>
      </p:sp>
    </p:spTree>
    <p:custDataLst>
      <p:tags r:id="rId1"/>
    </p:custDataLst>
    <p:extLst>
      <p:ext uri="{BB962C8B-B14F-4D97-AF65-F5344CB8AC3E}">
        <p14:creationId xmlns:p14="http://schemas.microsoft.com/office/powerpoint/2010/main" val="1431983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4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extLst>
              <p:ext uri="{D42A27DB-BD31-4B8C-83A1-F6EECF244321}">
                <p14:modId xmlns:p14="http://schemas.microsoft.com/office/powerpoint/2010/main" val="29449010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tel 5"/>
          <p:cNvSpPr>
            <a:spLocks noGrp="1"/>
          </p:cNvSpPr>
          <p:nvPr>
            <p:ph type="title" hasCustomPrompt="1"/>
          </p:nvPr>
        </p:nvSpPr>
        <p:spPr>
          <a:xfrm>
            <a:off x="3790949" y="633413"/>
            <a:ext cx="4372865" cy="276999"/>
          </a:xfrm>
        </p:spPr>
        <p:txBody>
          <a:bodyPr/>
          <a:lstStyle>
            <a:lvl1pPr>
              <a:defRPr sz="2000" b="1"/>
            </a:lvl1pPr>
          </a:lstStyle>
          <a:p>
            <a:r>
              <a:rPr lang="en-GB"/>
              <a:t>Headline</a:t>
            </a:r>
            <a:endParaRPr lang="en-GB" dirty="0"/>
          </a:p>
        </p:txBody>
      </p:sp>
      <p:sp>
        <p:nvSpPr>
          <p:cNvPr id="15" name="Bildplatzhalter 14"/>
          <p:cNvSpPr>
            <a:spLocks noGrp="1"/>
          </p:cNvSpPr>
          <p:nvPr>
            <p:ph type="pic" sz="quarter" idx="14" hasCustomPrompt="1"/>
          </p:nvPr>
        </p:nvSpPr>
        <p:spPr>
          <a:xfrm>
            <a:off x="188914" y="441325"/>
            <a:ext cx="3125786" cy="4519612"/>
          </a:xfrm>
          <a:solidFill>
            <a:schemeClr val="accent6"/>
          </a:solidFill>
        </p:spPr>
        <p:txBody>
          <a:bodyPr>
            <a:noAutofit/>
          </a:bodyPr>
          <a:lstStyle>
            <a:lvl1pPr marL="0" indent="0">
              <a:buNone/>
              <a:defRPr sz="1200">
                <a:solidFill>
                  <a:schemeClr val="bg1"/>
                </a:solidFill>
              </a:defRPr>
            </a:lvl1pPr>
          </a:lstStyle>
          <a:p>
            <a:r>
              <a:rPr lang="en-GB"/>
              <a:t>Insert 4-column picture from imagepack</a:t>
            </a:r>
            <a:endParaRPr lang="en-GB"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8859B784-B4DA-46A0-AE05-FF0B2630EAC9}" type="datetime1">
              <a:rPr lang="en-GB" smtClean="0"/>
              <a:t>15/09/2021</a:t>
            </a:fld>
            <a:endParaRPr lang="en-GB" dirty="0"/>
          </a:p>
        </p:txBody>
      </p:sp>
      <p:sp>
        <p:nvSpPr>
          <p:cNvPr id="3" name="Textplatzhalter 2"/>
          <p:cNvSpPr>
            <a:spLocks noGrp="1"/>
          </p:cNvSpPr>
          <p:nvPr>
            <p:ph type="body" sz="quarter" idx="15" hasCustomPrompt="1"/>
          </p:nvPr>
        </p:nvSpPr>
        <p:spPr>
          <a:xfrm>
            <a:off x="3790950" y="1264937"/>
            <a:ext cx="4378326" cy="1166473"/>
          </a:xfrm>
        </p:spPr>
        <p:txBody>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9" name="Textplatzhalter 4">
            <a:extLst>
              <a:ext uri="{FF2B5EF4-FFF2-40B4-BE49-F238E27FC236}">
                <a16:creationId xmlns:a16="http://schemas.microsoft.com/office/drawing/2014/main" id="{7B95DE6E-87AD-42F6-8B4E-274F5A3E0C7A}"/>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GB"/>
              <a:t>Type here if </a:t>
            </a:r>
          </a:p>
          <a:p>
            <a:pPr lvl="0"/>
            <a:r>
              <a:rPr lang="en-GB"/>
              <a:t>add info needed </a:t>
            </a:r>
          </a:p>
          <a:p>
            <a:pPr lvl="0"/>
            <a:r>
              <a:rPr lang="en-GB"/>
              <a:t>for this slide</a:t>
            </a:r>
            <a:endParaRPr lang="en-GB" dirty="0"/>
          </a:p>
        </p:txBody>
      </p:sp>
      <p:sp>
        <p:nvSpPr>
          <p:cNvPr id="2" name="Fußzeilenplatzhalter 1">
            <a:extLst>
              <a:ext uri="{FF2B5EF4-FFF2-40B4-BE49-F238E27FC236}">
                <a16:creationId xmlns:a16="http://schemas.microsoft.com/office/drawing/2014/main" id="{655E8B99-32D4-4B43-B94C-5FF82078D810}"/>
              </a:ext>
            </a:extLst>
          </p:cNvPr>
          <p:cNvSpPr>
            <a:spLocks noGrp="1"/>
          </p:cNvSpPr>
          <p:nvPr>
            <p:ph type="ftr" sz="quarter" idx="16"/>
          </p:nvPr>
        </p:nvSpPr>
        <p:spPr/>
        <p:txBody>
          <a:bodyPr/>
          <a:lstStyle/>
          <a:p>
            <a:r>
              <a:rPr lang="en-GB"/>
              <a:t>Type here if  add info needed  for every slide</a:t>
            </a:r>
            <a:endParaRPr lang="en-GB" dirty="0"/>
          </a:p>
        </p:txBody>
      </p:sp>
      <p:cxnSp>
        <p:nvCxnSpPr>
          <p:cNvPr id="12" name="Straight Connector 7">
            <a:extLst>
              <a:ext uri="{FF2B5EF4-FFF2-40B4-BE49-F238E27FC236}">
                <a16:creationId xmlns:a16="http://schemas.microsoft.com/office/drawing/2014/main" id="{C894FF3C-9FBA-4567-A4A3-338ACFB80063}"/>
              </a:ext>
            </a:extLst>
          </p:cNvPr>
          <p:cNvCxnSpPr>
            <a:cxnSpLocks/>
          </p:cNvCxnSpPr>
          <p:nvPr userDrawn="1"/>
        </p:nvCxnSpPr>
        <p:spPr bwMode="gray">
          <a:xfrm>
            <a:off x="3344642"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53740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16"/>
            </p:custDataLst>
            <p:extLst>
              <p:ext uri="{D42A27DB-BD31-4B8C-83A1-F6EECF244321}">
                <p14:modId xmlns:p14="http://schemas.microsoft.com/office/powerpoint/2010/main" val="195330953"/>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Folie" r:id="rId17" imgW="270" imgH="270" progId="TCLayout.ActiveDocument.1">
                  <p:embed/>
                </p:oleObj>
              </mc:Choice>
              <mc:Fallback>
                <p:oleObj name="think-cell Folie" r:id="rId17" imgW="270" imgH="270" progId="TCLayout.ActiveDocument.1">
                  <p:embed/>
                  <p:pic>
                    <p:nvPicPr>
                      <p:cNvPr id="31" name="Objekt 30" hidden="1"/>
                      <p:cNvPicPr/>
                      <p:nvPr/>
                    </p:nvPicPr>
                    <p:blipFill>
                      <a:blip r:embed="rId18"/>
                      <a:stretch>
                        <a:fillRect/>
                      </a:stretch>
                    </p:blipFill>
                    <p:spPr>
                      <a:xfrm>
                        <a:off x="1589" y="1192"/>
                        <a:ext cx="1587" cy="1190"/>
                      </a:xfrm>
                      <a:prstGeom prst="rect">
                        <a:avLst/>
                      </a:prstGeom>
                    </p:spPr>
                  </p:pic>
                </p:oleObj>
              </mc:Fallback>
            </mc:AlternateContent>
          </a:graphicData>
        </a:graphic>
      </p:graphicFrame>
      <p:grpSp>
        <p:nvGrpSpPr>
          <p:cNvPr id="10" name="Gruppieren 9"/>
          <p:cNvGrpSpPr/>
          <p:nvPr/>
        </p:nvGrpSpPr>
        <p:grpSpPr>
          <a:xfrm>
            <a:off x="2574725" y="-463828"/>
            <a:ext cx="796922" cy="428109"/>
            <a:chOff x="2574725" y="-463828"/>
            <a:chExt cx="796922" cy="428109"/>
          </a:xfrm>
        </p:grpSpPr>
        <p:sp>
          <p:nvSpPr>
            <p:cNvPr id="85" name="Rechteck 84"/>
            <p:cNvSpPr/>
            <p:nvPr/>
          </p:nvSpPr>
          <p:spPr>
            <a:xfrm>
              <a:off x="2574725" y="-463828"/>
              <a:ext cx="796922" cy="349528"/>
            </a:xfrm>
            <a:prstGeom prst="rect">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a:solidFill>
                    <a:schemeClr val="bg1"/>
                  </a:solidFill>
                </a:rPr>
                <a:t>Optional</a:t>
              </a:r>
              <a:br>
                <a:rPr lang="en-GB" sz="800">
                  <a:solidFill>
                    <a:schemeClr val="bg1"/>
                  </a:solidFill>
                </a:rPr>
              </a:br>
              <a:r>
                <a:rPr lang="en-GB" sz="600">
                  <a:solidFill>
                    <a:schemeClr val="bg1"/>
                  </a:solidFill>
                </a:rPr>
                <a:t>(works like a footer, description</a:t>
              </a:r>
              <a:r>
                <a:rPr lang="en-GB" sz="600" baseline="0">
                  <a:solidFill>
                    <a:schemeClr val="bg1"/>
                  </a:solidFill>
                </a:rPr>
                <a:t> slide 6</a:t>
              </a:r>
              <a:r>
                <a:rPr lang="en-GB" sz="600">
                  <a:solidFill>
                    <a:schemeClr val="bg1"/>
                  </a:solidFill>
                </a:rPr>
                <a:t>)</a:t>
              </a:r>
              <a:endParaRPr lang="en-GB" sz="600" dirty="0">
                <a:solidFill>
                  <a:schemeClr val="bg1"/>
                </a:solidFill>
              </a:endParaRPr>
            </a:p>
          </p:txBody>
        </p:sp>
        <p:sp>
          <p:nvSpPr>
            <p:cNvPr id="4" name="Gleichschenkliges Dreieck 3"/>
            <p:cNvSpPr/>
            <p:nvPr userDrawn="1"/>
          </p:nvSpPr>
          <p:spPr>
            <a:xfrm rot="10800000">
              <a:off x="2900558" y="-114300"/>
              <a:ext cx="145256" cy="78581"/>
            </a:xfrm>
            <a:prstGeom prst="triangle">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grpSp>
      <p:grpSp>
        <p:nvGrpSpPr>
          <p:cNvPr id="8" name="Gruppieren 7"/>
          <p:cNvGrpSpPr/>
          <p:nvPr/>
        </p:nvGrpSpPr>
        <p:grpSpPr>
          <a:xfrm>
            <a:off x="3375028" y="-463828"/>
            <a:ext cx="796922" cy="428109"/>
            <a:chOff x="3375028" y="-463828"/>
            <a:chExt cx="796922" cy="428109"/>
          </a:xfrm>
        </p:grpSpPr>
        <p:sp>
          <p:nvSpPr>
            <p:cNvPr id="86" name="Rechteck 85"/>
            <p:cNvSpPr/>
            <p:nvPr/>
          </p:nvSpPr>
          <p:spPr>
            <a:xfrm>
              <a:off x="3375028" y="-463828"/>
              <a:ext cx="796922" cy="34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a:solidFill>
                    <a:schemeClr val="tx1"/>
                  </a:solidFill>
                </a:rPr>
                <a:t>Optional</a:t>
              </a:r>
              <a:br>
                <a:rPr lang="en-GB" sz="800">
                  <a:solidFill>
                    <a:schemeClr val="tx1"/>
                  </a:solidFill>
                </a:rPr>
              </a:br>
              <a:r>
                <a:rPr lang="en-GB" sz="600">
                  <a:solidFill>
                    <a:schemeClr val="tx1"/>
                  </a:solidFill>
                </a:rPr>
                <a:t>(if there is no [3] this moves to the left)</a:t>
              </a:r>
              <a:endParaRPr lang="en-GB" sz="600" dirty="0">
                <a:solidFill>
                  <a:schemeClr val="tx1"/>
                </a:solidFill>
              </a:endParaRPr>
            </a:p>
          </p:txBody>
        </p:sp>
        <p:sp>
          <p:nvSpPr>
            <p:cNvPr id="87" name="Gleichschenkliges Dreieck 86"/>
            <p:cNvSpPr/>
            <p:nvPr userDrawn="1"/>
          </p:nvSpPr>
          <p:spPr>
            <a:xfrm rot="10800000">
              <a:off x="3700861" y="-114300"/>
              <a:ext cx="145256" cy="7858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grpSp>
      <p:grpSp>
        <p:nvGrpSpPr>
          <p:cNvPr id="11" name="Gruppieren 10"/>
          <p:cNvGrpSpPr/>
          <p:nvPr/>
        </p:nvGrpSpPr>
        <p:grpSpPr>
          <a:xfrm>
            <a:off x="1776414" y="-463828"/>
            <a:ext cx="798310" cy="428109"/>
            <a:chOff x="1776414" y="-463828"/>
            <a:chExt cx="798310" cy="428109"/>
          </a:xfrm>
        </p:grpSpPr>
        <p:sp>
          <p:nvSpPr>
            <p:cNvPr id="84" name="Rechteck 83"/>
            <p:cNvSpPr/>
            <p:nvPr/>
          </p:nvSpPr>
          <p:spPr>
            <a:xfrm>
              <a:off x="1776414" y="-463828"/>
              <a:ext cx="798310" cy="34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a:solidFill>
                    <a:schemeClr val="tx1"/>
                  </a:solidFill>
                </a:rPr>
                <a:t>Withdrawn</a:t>
              </a:r>
              <a:br>
                <a:rPr lang="en-GB" sz="800">
                  <a:solidFill>
                    <a:schemeClr val="tx1"/>
                  </a:solidFill>
                </a:rPr>
              </a:br>
              <a:r>
                <a:rPr lang="en-GB" sz="600">
                  <a:solidFill>
                    <a:schemeClr val="tx1"/>
                  </a:solidFill>
                </a:rPr>
                <a:t>(only if necessary, via the master view)</a:t>
              </a:r>
              <a:endParaRPr lang="en-GB" sz="600" dirty="0">
                <a:solidFill>
                  <a:schemeClr val="tx1"/>
                </a:solidFill>
              </a:endParaRPr>
            </a:p>
          </p:txBody>
        </p:sp>
        <p:sp>
          <p:nvSpPr>
            <p:cNvPr id="88" name="Gleichschenkliges Dreieck 87"/>
            <p:cNvSpPr/>
            <p:nvPr userDrawn="1"/>
          </p:nvSpPr>
          <p:spPr>
            <a:xfrm rot="10800000">
              <a:off x="2102941" y="-114300"/>
              <a:ext cx="145256" cy="7858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grpSp>
      <p:grpSp>
        <p:nvGrpSpPr>
          <p:cNvPr id="5" name="Gruppieren 4"/>
          <p:cNvGrpSpPr/>
          <p:nvPr/>
        </p:nvGrpSpPr>
        <p:grpSpPr>
          <a:xfrm>
            <a:off x="977900" y="-463828"/>
            <a:ext cx="799901" cy="428109"/>
            <a:chOff x="977900" y="-463828"/>
            <a:chExt cx="799901" cy="428109"/>
          </a:xfrm>
        </p:grpSpPr>
        <p:sp>
          <p:nvSpPr>
            <p:cNvPr id="70" name="Rechteck 69"/>
            <p:cNvSpPr/>
            <p:nvPr/>
          </p:nvSpPr>
          <p:spPr>
            <a:xfrm>
              <a:off x="977900" y="-463828"/>
              <a:ext cx="799901" cy="349528"/>
            </a:xfrm>
            <a:prstGeom prst="rect">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b="1">
                  <a:solidFill>
                    <a:schemeClr val="bg1"/>
                  </a:solidFill>
                </a:rPr>
                <a:t>Mandatory</a:t>
              </a:r>
              <a:br>
                <a:rPr lang="en-GB" sz="800">
                  <a:solidFill>
                    <a:schemeClr val="bg1"/>
                  </a:solidFill>
                </a:rPr>
              </a:br>
              <a:r>
                <a:rPr lang="en-GB" sz="600">
                  <a:solidFill>
                    <a:prstClr val="white"/>
                  </a:solidFill>
                </a:rPr>
                <a:t>(do not delete or change it</a:t>
              </a:r>
              <a:r>
                <a:rPr lang="en-GB" sz="600" baseline="0">
                  <a:solidFill>
                    <a:prstClr val="white"/>
                  </a:solidFill>
                </a:rPr>
                <a:t>!</a:t>
              </a:r>
              <a:r>
                <a:rPr lang="en-GB" sz="600">
                  <a:solidFill>
                    <a:prstClr val="white"/>
                  </a:solidFill>
                </a:rPr>
                <a:t>)</a:t>
              </a:r>
              <a:endParaRPr lang="en-GB" sz="800" dirty="0">
                <a:solidFill>
                  <a:schemeClr val="bg1"/>
                </a:solidFill>
              </a:endParaRPr>
            </a:p>
          </p:txBody>
        </p:sp>
        <p:sp>
          <p:nvSpPr>
            <p:cNvPr id="89" name="Gleichschenkliges Dreieck 88"/>
            <p:cNvSpPr/>
            <p:nvPr userDrawn="1"/>
          </p:nvSpPr>
          <p:spPr>
            <a:xfrm rot="10800000">
              <a:off x="1305222" y="-114300"/>
              <a:ext cx="145256" cy="78581"/>
            </a:xfrm>
            <a:prstGeom prst="triangle">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grpSp>
      <p:sp>
        <p:nvSpPr>
          <p:cNvPr id="6" name="Rechteck 5"/>
          <p:cNvSpPr/>
          <p:nvPr/>
        </p:nvSpPr>
        <p:spPr>
          <a:xfrm>
            <a:off x="188912" y="441325"/>
            <a:ext cx="8772525" cy="4519613"/>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26" name="Textfeld 26"/>
          <p:cNvSpPr txBox="1">
            <a:spLocks noChangeArrowheads="1"/>
          </p:cNvSpPr>
          <p:nvPr/>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‹Nº›</a:t>
            </a:fld>
            <a:endParaRPr lang="en-GB" sz="600" b="1" noProof="0" dirty="0">
              <a:solidFill>
                <a:schemeClr val="tx1"/>
              </a:solidFill>
            </a:endParaRPr>
          </a:p>
        </p:txBody>
      </p:sp>
      <p:sp>
        <p:nvSpPr>
          <p:cNvPr id="29"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6AF7D81C-430C-43B3-B8AC-A6470F52D91E}" type="datetime1">
              <a:rPr lang="en-GB" smtClean="0"/>
              <a:t>15/09/2021</a:t>
            </a:fld>
            <a:endParaRPr lang="en-GB" dirty="0"/>
          </a:p>
        </p:txBody>
      </p:sp>
      <p:sp>
        <p:nvSpPr>
          <p:cNvPr id="32" name="Titelplatzhalter 31"/>
          <p:cNvSpPr>
            <a:spLocks noGrp="1"/>
          </p:cNvSpPr>
          <p:nvPr>
            <p:ph type="title"/>
          </p:nvPr>
        </p:nvSpPr>
        <p:spPr>
          <a:xfrm>
            <a:off x="978102" y="630238"/>
            <a:ext cx="7185713" cy="276999"/>
          </a:xfrm>
          <a:prstGeom prst="rect">
            <a:avLst/>
          </a:prstGeom>
        </p:spPr>
        <p:txBody>
          <a:bodyPr vert="horz" wrap="square" lIns="0" tIns="0" rIns="0" bIns="0" rtlCol="0" anchor="t">
            <a:spAutoFit/>
          </a:bodyPr>
          <a:lstStyle/>
          <a:p>
            <a:r>
              <a:rPr lang="en-GB"/>
              <a:t>Headline</a:t>
            </a:r>
            <a:endParaRPr lang="en-GB" dirty="0"/>
          </a:p>
        </p:txBody>
      </p:sp>
      <p:grpSp>
        <p:nvGrpSpPr>
          <p:cNvPr id="7" name="Gruppieren 6"/>
          <p:cNvGrpSpPr>
            <a:grpSpLocks/>
          </p:cNvGrpSpPr>
          <p:nvPr/>
        </p:nvGrpSpPr>
        <p:grpSpPr>
          <a:xfrm>
            <a:off x="7767501" y="106363"/>
            <a:ext cx="1193937" cy="221456"/>
            <a:chOff x="8174038" y="147638"/>
            <a:chExt cx="787400" cy="146050"/>
          </a:xfrm>
        </p:grpSpPr>
        <p:sp>
          <p:nvSpPr>
            <p:cNvPr id="3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33"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59"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0"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1"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2"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63" name="Rectangle 92"/>
          <p:cNvSpPr>
            <a:spLocks noChangeArrowheads="1"/>
          </p:cNvSpPr>
          <p:nvPr/>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sp>
        <p:nvSpPr>
          <p:cNvPr id="67" name="Textplatzhalter 66"/>
          <p:cNvSpPr>
            <a:spLocks noGrp="1"/>
          </p:cNvSpPr>
          <p:nvPr>
            <p:ph type="body" idx="1"/>
          </p:nvPr>
        </p:nvSpPr>
        <p:spPr>
          <a:xfrm>
            <a:off x="978102" y="1263728"/>
            <a:ext cx="7185713" cy="1166473"/>
          </a:xfrm>
          <a:prstGeom prst="rect">
            <a:avLst/>
          </a:prstGeom>
        </p:spPr>
        <p:txBody>
          <a:bodyPr vert="horz" lIns="0" tIns="0" rIns="0" bIns="0" rtlCol="0">
            <a:spAutoFit/>
          </a:body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8" name="Textfeld 63"/>
          <p:cNvSpPr txBox="1">
            <a:spLocks/>
          </p:cNvSpPr>
          <p:nvPr/>
        </p:nvSpPr>
        <p:spPr>
          <a:xfrm>
            <a:off x="982663" y="92442"/>
            <a:ext cx="798311" cy="249299"/>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600" b="1">
                <a:solidFill>
                  <a:schemeClr val="accent1"/>
                </a:solidFill>
              </a:rPr>
              <a:t>Shaping the </a:t>
            </a:r>
            <a:br>
              <a:rPr lang="en-GB" sz="600" b="1">
                <a:solidFill>
                  <a:schemeClr val="accent1"/>
                </a:solidFill>
              </a:rPr>
            </a:br>
            <a:r>
              <a:rPr lang="en-GB" sz="600" b="1">
                <a:solidFill>
                  <a:schemeClr val="accent1"/>
                </a:solidFill>
              </a:rPr>
              <a:t>future of digital </a:t>
            </a:r>
            <a:br>
              <a:rPr lang="en-GB" sz="600" b="1">
                <a:solidFill>
                  <a:schemeClr val="accent1"/>
                </a:solidFill>
              </a:rPr>
            </a:br>
            <a:r>
              <a:rPr lang="en-GB" sz="600" b="1">
                <a:solidFill>
                  <a:schemeClr val="accent1"/>
                </a:solidFill>
              </a:rPr>
              <a:t>business</a:t>
            </a:r>
            <a:endParaRPr lang="en-GB" sz="600" b="1" dirty="0">
              <a:solidFill>
                <a:schemeClr val="accent1"/>
              </a:solidFill>
            </a:endParaRPr>
          </a:p>
        </p:txBody>
      </p:sp>
      <p:sp>
        <p:nvSpPr>
          <p:cNvPr id="64" name="Textfeld 63"/>
          <p:cNvSpPr txBox="1">
            <a:spLocks/>
          </p:cNvSpPr>
          <p:nvPr/>
        </p:nvSpPr>
        <p:spPr>
          <a:xfrm>
            <a:off x="1781377" y="92442"/>
            <a:ext cx="720523" cy="249299"/>
          </a:xfrm>
          <a:prstGeom prst="rect">
            <a:avLst/>
          </a:prstGeom>
        </p:spPr>
        <p:txBody>
          <a:bodyPr vert="horz" lIns="0" tIns="0" rIns="0" bIns="0" rtlCol="0" anchor="t">
            <a:noAutofit/>
          </a:bodyPr>
          <a:lstStyle>
            <a:defPPr>
              <a:defRPr lang="de-DE"/>
            </a:defPPr>
            <a:lvl1pPr>
              <a:lnSpc>
                <a:spcPct val="90000"/>
              </a:lnSpc>
              <a:defRPr sz="600" b="1">
                <a:solidFill>
                  <a:schemeClr val="accent1"/>
                </a:solidFill>
              </a:defRPr>
            </a:lvl1pPr>
          </a:lstStyle>
          <a:p>
            <a:pPr lvl="0"/>
            <a:r>
              <a:rPr lang="en-GB"/>
              <a:t> </a:t>
            </a:r>
            <a:endParaRPr lang="en-GB" dirty="0"/>
          </a:p>
        </p:txBody>
      </p:sp>
      <p:grpSp>
        <p:nvGrpSpPr>
          <p:cNvPr id="9" name="Gruppieren 8">
            <a:extLst>
              <a:ext uri="{FF2B5EF4-FFF2-40B4-BE49-F238E27FC236}">
                <a16:creationId xmlns:a16="http://schemas.microsoft.com/office/drawing/2014/main" id="{9A6E01A2-ABAF-4729-B8DB-48B800C760EC}"/>
              </a:ext>
            </a:extLst>
          </p:cNvPr>
          <p:cNvGrpSpPr/>
          <p:nvPr userDrawn="1"/>
        </p:nvGrpSpPr>
        <p:grpSpPr>
          <a:xfrm>
            <a:off x="-275113" y="-292561"/>
            <a:ext cx="9702165" cy="5750386"/>
            <a:chOff x="-275113" y="-292561"/>
            <a:chExt cx="9702165" cy="5750386"/>
          </a:xfrm>
        </p:grpSpPr>
        <p:grpSp>
          <p:nvGrpSpPr>
            <p:cNvPr id="111" name="Gruppieren 110">
              <a:extLst>
                <a:ext uri="{FF2B5EF4-FFF2-40B4-BE49-F238E27FC236}">
                  <a16:creationId xmlns:a16="http://schemas.microsoft.com/office/drawing/2014/main" id="{9B9652E7-9F72-41B2-9A39-A7644385114A}"/>
                </a:ext>
              </a:extLst>
            </p:cNvPr>
            <p:cNvGrpSpPr/>
            <p:nvPr userDrawn="1"/>
          </p:nvGrpSpPr>
          <p:grpSpPr>
            <a:xfrm>
              <a:off x="186532" y="5290185"/>
              <a:ext cx="8772525" cy="167640"/>
              <a:chOff x="186532" y="-281940"/>
              <a:chExt cx="8772525" cy="708660"/>
            </a:xfrm>
          </p:grpSpPr>
          <p:cxnSp>
            <p:nvCxnSpPr>
              <p:cNvPr id="132" name="Gerade Verbindung 45">
                <a:extLst>
                  <a:ext uri="{FF2B5EF4-FFF2-40B4-BE49-F238E27FC236}">
                    <a16:creationId xmlns:a16="http://schemas.microsoft.com/office/drawing/2014/main" id="{76B4B403-0A0F-4826-80F4-BB2E6AB0AD72}"/>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Gerade Verbindung 46">
                <a:extLst>
                  <a:ext uri="{FF2B5EF4-FFF2-40B4-BE49-F238E27FC236}">
                    <a16:creationId xmlns:a16="http://schemas.microsoft.com/office/drawing/2014/main" id="{B3572485-C785-46E5-9EC4-01B81EABCEE0}"/>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Gerade Verbindung 47">
                <a:extLst>
                  <a:ext uri="{FF2B5EF4-FFF2-40B4-BE49-F238E27FC236}">
                    <a16:creationId xmlns:a16="http://schemas.microsoft.com/office/drawing/2014/main" id="{E4347E90-9464-4D60-9E57-5B0ECCE48C9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Gerade Verbindung 48">
                <a:extLst>
                  <a:ext uri="{FF2B5EF4-FFF2-40B4-BE49-F238E27FC236}">
                    <a16:creationId xmlns:a16="http://schemas.microsoft.com/office/drawing/2014/main" id="{3CE83C88-7E71-4A9E-8867-5117437291FF}"/>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Gerade Verbindung 49">
                <a:extLst>
                  <a:ext uri="{FF2B5EF4-FFF2-40B4-BE49-F238E27FC236}">
                    <a16:creationId xmlns:a16="http://schemas.microsoft.com/office/drawing/2014/main" id="{E04E6513-2F0B-4193-B625-A7BFAFE543AF}"/>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Gerade Verbindung 50">
                <a:extLst>
                  <a:ext uri="{FF2B5EF4-FFF2-40B4-BE49-F238E27FC236}">
                    <a16:creationId xmlns:a16="http://schemas.microsoft.com/office/drawing/2014/main" id="{943D60F0-5068-401E-9DE5-7BFF97585808}"/>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Gerade Verbindung 51">
                <a:extLst>
                  <a:ext uri="{FF2B5EF4-FFF2-40B4-BE49-F238E27FC236}">
                    <a16:creationId xmlns:a16="http://schemas.microsoft.com/office/drawing/2014/main" id="{4F36589E-4593-4DAB-BB53-40AF21E13C77}"/>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Gerade Verbindung 52">
                <a:extLst>
                  <a:ext uri="{FF2B5EF4-FFF2-40B4-BE49-F238E27FC236}">
                    <a16:creationId xmlns:a16="http://schemas.microsoft.com/office/drawing/2014/main" id="{6A9A1BFF-00C5-4333-9C74-4DA3DAB7EA28}"/>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Gerade Verbindung 53">
                <a:extLst>
                  <a:ext uri="{FF2B5EF4-FFF2-40B4-BE49-F238E27FC236}">
                    <a16:creationId xmlns:a16="http://schemas.microsoft.com/office/drawing/2014/main" id="{3C414E7E-A369-495B-9205-707BD6A7CA66}"/>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Gerade Verbindung 54">
                <a:extLst>
                  <a:ext uri="{FF2B5EF4-FFF2-40B4-BE49-F238E27FC236}">
                    <a16:creationId xmlns:a16="http://schemas.microsoft.com/office/drawing/2014/main" id="{DD0B953B-7E7B-42AC-8BE4-D20203CDBD1B}"/>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2" name="Gerade Verbindung 55">
                <a:extLst>
                  <a:ext uri="{FF2B5EF4-FFF2-40B4-BE49-F238E27FC236}">
                    <a16:creationId xmlns:a16="http://schemas.microsoft.com/office/drawing/2014/main" id="{0A6F3594-F3E3-41B6-B12A-286E74B6E073}"/>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Gerade Verbindung 56">
                <a:extLst>
                  <a:ext uri="{FF2B5EF4-FFF2-40B4-BE49-F238E27FC236}">
                    <a16:creationId xmlns:a16="http://schemas.microsoft.com/office/drawing/2014/main" id="{32989B52-4AF3-4C4A-B128-E96D66119237}"/>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18" name="Gerade Verbindung 31">
              <a:extLst>
                <a:ext uri="{FF2B5EF4-FFF2-40B4-BE49-F238E27FC236}">
                  <a16:creationId xmlns:a16="http://schemas.microsoft.com/office/drawing/2014/main" id="{26C54A1F-E3F4-4A91-A9FC-8ED125EEA5CC}"/>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Gerade Verbindung 32">
              <a:extLst>
                <a:ext uri="{FF2B5EF4-FFF2-40B4-BE49-F238E27FC236}">
                  <a16:creationId xmlns:a16="http://schemas.microsoft.com/office/drawing/2014/main" id="{A56F8845-9DFA-45A3-8663-3093DEDCAFB0}"/>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Gerade Verbindung 33">
              <a:extLst>
                <a:ext uri="{FF2B5EF4-FFF2-40B4-BE49-F238E27FC236}">
                  <a16:creationId xmlns:a16="http://schemas.microsoft.com/office/drawing/2014/main" id="{EA44EB04-CF76-4710-8A46-3D75DDA783B1}"/>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Gerade Verbindung 34">
              <a:extLst>
                <a:ext uri="{FF2B5EF4-FFF2-40B4-BE49-F238E27FC236}">
                  <a16:creationId xmlns:a16="http://schemas.microsoft.com/office/drawing/2014/main" id="{A4218AAD-D050-46C4-BF7F-0EAB72FBB8FD}"/>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Gerade Verbindung 35">
              <a:extLst>
                <a:ext uri="{FF2B5EF4-FFF2-40B4-BE49-F238E27FC236}">
                  <a16:creationId xmlns:a16="http://schemas.microsoft.com/office/drawing/2014/main" id="{64C5EC51-0E84-4B29-B282-FA0B6E529ED8}"/>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Gerade Verbindung 36">
              <a:extLst>
                <a:ext uri="{FF2B5EF4-FFF2-40B4-BE49-F238E27FC236}">
                  <a16:creationId xmlns:a16="http://schemas.microsoft.com/office/drawing/2014/main" id="{424B211F-F435-43ED-A123-A109D52A35CE}"/>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Gerade Verbindung 37">
              <a:extLst>
                <a:ext uri="{FF2B5EF4-FFF2-40B4-BE49-F238E27FC236}">
                  <a16:creationId xmlns:a16="http://schemas.microsoft.com/office/drawing/2014/main" id="{6116A258-EC70-4C9C-BBA6-1F7F9945E207}"/>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Gerade Verbindung 38">
              <a:extLst>
                <a:ext uri="{FF2B5EF4-FFF2-40B4-BE49-F238E27FC236}">
                  <a16:creationId xmlns:a16="http://schemas.microsoft.com/office/drawing/2014/main" id="{D1F08203-9577-403E-A6A7-7B93CDDBC04D}"/>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Gerade Verbindung 39">
              <a:extLst>
                <a:ext uri="{FF2B5EF4-FFF2-40B4-BE49-F238E27FC236}">
                  <a16:creationId xmlns:a16="http://schemas.microsoft.com/office/drawing/2014/main" id="{EFC4D072-AB47-4EBB-9306-4E43A27D71EB}"/>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Gerade Verbindung 40">
              <a:extLst>
                <a:ext uri="{FF2B5EF4-FFF2-40B4-BE49-F238E27FC236}">
                  <a16:creationId xmlns:a16="http://schemas.microsoft.com/office/drawing/2014/main" id="{6B7D9705-B3FE-423F-8A32-60168EF90EAC}"/>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Gerade Verbindung 41">
              <a:extLst>
                <a:ext uri="{FF2B5EF4-FFF2-40B4-BE49-F238E27FC236}">
                  <a16:creationId xmlns:a16="http://schemas.microsoft.com/office/drawing/2014/main" id="{96B54ED8-32DE-466E-879E-66FB507045F3}"/>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Gerade Verbindung 42">
              <a:extLst>
                <a:ext uri="{FF2B5EF4-FFF2-40B4-BE49-F238E27FC236}">
                  <a16:creationId xmlns:a16="http://schemas.microsoft.com/office/drawing/2014/main" id="{118BFCBE-29BC-4711-B37D-7ACC7496957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Gerade Verbindung 43">
              <a:extLst>
                <a:ext uri="{FF2B5EF4-FFF2-40B4-BE49-F238E27FC236}">
                  <a16:creationId xmlns:a16="http://schemas.microsoft.com/office/drawing/2014/main" id="{7D44C11C-281A-46C7-B69A-943F4395C135}"/>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1" name="Gerade Verbindung 44">
              <a:extLst>
                <a:ext uri="{FF2B5EF4-FFF2-40B4-BE49-F238E27FC236}">
                  <a16:creationId xmlns:a16="http://schemas.microsoft.com/office/drawing/2014/main" id="{577DA62B-E076-466E-A98D-911001E39438}"/>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4" name="Gruppieren 143">
              <a:extLst>
                <a:ext uri="{FF2B5EF4-FFF2-40B4-BE49-F238E27FC236}">
                  <a16:creationId xmlns:a16="http://schemas.microsoft.com/office/drawing/2014/main" id="{BDA93323-8474-4C09-9EB1-C678202B458B}"/>
                </a:ext>
              </a:extLst>
            </p:cNvPr>
            <p:cNvGrpSpPr/>
            <p:nvPr userDrawn="1"/>
          </p:nvGrpSpPr>
          <p:grpSpPr>
            <a:xfrm>
              <a:off x="186532" y="-292561"/>
              <a:ext cx="8772525" cy="167640"/>
              <a:chOff x="186532" y="-281940"/>
              <a:chExt cx="8772525" cy="708660"/>
            </a:xfrm>
          </p:grpSpPr>
          <p:cxnSp>
            <p:nvCxnSpPr>
              <p:cNvPr id="145" name="Gerade Verbindung 45">
                <a:extLst>
                  <a:ext uri="{FF2B5EF4-FFF2-40B4-BE49-F238E27FC236}">
                    <a16:creationId xmlns:a16="http://schemas.microsoft.com/office/drawing/2014/main" id="{06DC4ADA-EBA1-4706-A7F5-B331E37CF5CD}"/>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Gerade Verbindung 46">
                <a:extLst>
                  <a:ext uri="{FF2B5EF4-FFF2-40B4-BE49-F238E27FC236}">
                    <a16:creationId xmlns:a16="http://schemas.microsoft.com/office/drawing/2014/main" id="{7D874114-BC2A-4E04-BD01-D4E898F8ACB1}"/>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7" name="Gerade Verbindung 47">
                <a:extLst>
                  <a:ext uri="{FF2B5EF4-FFF2-40B4-BE49-F238E27FC236}">
                    <a16:creationId xmlns:a16="http://schemas.microsoft.com/office/drawing/2014/main" id="{C066F1CA-9C16-4771-B889-B0919E50E8CE}"/>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8" name="Gerade Verbindung 48">
                <a:extLst>
                  <a:ext uri="{FF2B5EF4-FFF2-40B4-BE49-F238E27FC236}">
                    <a16:creationId xmlns:a16="http://schemas.microsoft.com/office/drawing/2014/main" id="{EF06DF6B-AA9A-4767-B8C8-CD59F912E5EF}"/>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Gerade Verbindung 49">
                <a:extLst>
                  <a:ext uri="{FF2B5EF4-FFF2-40B4-BE49-F238E27FC236}">
                    <a16:creationId xmlns:a16="http://schemas.microsoft.com/office/drawing/2014/main" id="{B8BFB74B-6BD9-4B5E-A3CA-8A1EFF7B939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0" name="Gerade Verbindung 50">
                <a:extLst>
                  <a:ext uri="{FF2B5EF4-FFF2-40B4-BE49-F238E27FC236}">
                    <a16:creationId xmlns:a16="http://schemas.microsoft.com/office/drawing/2014/main" id="{DDD78520-7092-4574-9F7B-1F5FBA9A404C}"/>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1" name="Gerade Verbindung 51">
                <a:extLst>
                  <a:ext uri="{FF2B5EF4-FFF2-40B4-BE49-F238E27FC236}">
                    <a16:creationId xmlns:a16="http://schemas.microsoft.com/office/drawing/2014/main" id="{4C9F950E-9F8A-4178-B682-287C3E4393BA}"/>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Gerade Verbindung 52">
                <a:extLst>
                  <a:ext uri="{FF2B5EF4-FFF2-40B4-BE49-F238E27FC236}">
                    <a16:creationId xmlns:a16="http://schemas.microsoft.com/office/drawing/2014/main" id="{44CEB7E0-C951-41BC-9D3C-14C5797A33FA}"/>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Gerade Verbindung 53">
                <a:extLst>
                  <a:ext uri="{FF2B5EF4-FFF2-40B4-BE49-F238E27FC236}">
                    <a16:creationId xmlns:a16="http://schemas.microsoft.com/office/drawing/2014/main" id="{9FEDEDB5-3588-424D-98DF-B3BA6B615255}"/>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Gerade Verbindung 54">
                <a:extLst>
                  <a:ext uri="{FF2B5EF4-FFF2-40B4-BE49-F238E27FC236}">
                    <a16:creationId xmlns:a16="http://schemas.microsoft.com/office/drawing/2014/main" id="{38F87FFF-B97F-4913-AEE7-4FEB467019FC}"/>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Gerade Verbindung 55">
                <a:extLst>
                  <a:ext uri="{FF2B5EF4-FFF2-40B4-BE49-F238E27FC236}">
                    <a16:creationId xmlns:a16="http://schemas.microsoft.com/office/drawing/2014/main" id="{395B9B29-7DCB-4E41-893F-361F926D55B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Gerade Verbindung 56">
                <a:extLst>
                  <a:ext uri="{FF2B5EF4-FFF2-40B4-BE49-F238E27FC236}">
                    <a16:creationId xmlns:a16="http://schemas.microsoft.com/office/drawing/2014/main" id="{65A27F85-ECED-4F80-BB3D-6124425B81B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 name="Fußzeilenplatzhalter 1">
            <a:extLst>
              <a:ext uri="{FF2B5EF4-FFF2-40B4-BE49-F238E27FC236}">
                <a16:creationId xmlns:a16="http://schemas.microsoft.com/office/drawing/2014/main" id="{B88CF733-9403-434B-859F-A78E8F743BA5}"/>
              </a:ext>
            </a:extLst>
          </p:cNvPr>
          <p:cNvSpPr>
            <a:spLocks noGrp="1"/>
          </p:cNvSpPr>
          <p:nvPr>
            <p:ph type="ftr" sz="quarter" idx="3"/>
          </p:nvPr>
        </p:nvSpPr>
        <p:spPr>
          <a:xfrm>
            <a:off x="2579688" y="86336"/>
            <a:ext cx="720000" cy="249299"/>
          </a:xfrm>
          <a:prstGeom prst="rect">
            <a:avLst/>
          </a:prstGeom>
        </p:spPr>
        <p:txBody>
          <a:bodyPr vert="horz" lIns="0" tIns="0" rIns="0" bIns="0" rtlCol="0" anchor="t" anchorCtr="0"/>
          <a:lstStyle>
            <a:lvl1pPr algn="l">
              <a:lnSpc>
                <a:spcPct val="90000"/>
              </a:lnSpc>
              <a:defRPr sz="600" b="1">
                <a:solidFill>
                  <a:schemeClr val="bg1"/>
                </a:solidFill>
              </a:defRPr>
            </a:lvl1pPr>
          </a:lstStyle>
          <a:p>
            <a:r>
              <a:rPr lang="en-GB"/>
              <a:t>Type here if </a:t>
            </a:r>
          </a:p>
          <a:p>
            <a:r>
              <a:rPr lang="en-GB"/>
              <a:t>add info needed </a:t>
            </a:r>
          </a:p>
          <a:p>
            <a:r>
              <a:rPr lang="en-GB"/>
              <a:t>for every slide</a:t>
            </a:r>
            <a:endParaRPr lang="en-GB" dirty="0"/>
          </a:p>
        </p:txBody>
      </p:sp>
      <p:sp>
        <p:nvSpPr>
          <p:cNvPr id="73" name="Fußzeilenplatzhalter 2">
            <a:extLst>
              <a:ext uri="{FF2B5EF4-FFF2-40B4-BE49-F238E27FC236}">
                <a16:creationId xmlns:a16="http://schemas.microsoft.com/office/drawing/2014/main" id="{6CD5B2C7-7146-420C-9B79-C2F58C8EC8B7}"/>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a:t>gft.com</a:t>
            </a:r>
            <a:endParaRPr lang="en-GB" b="1" cap="none" dirty="0"/>
          </a:p>
        </p:txBody>
      </p:sp>
      <p:sp>
        <p:nvSpPr>
          <p:cNvPr id="74" name="Rechteck 50">
            <a:extLst>
              <a:ext uri="{FF2B5EF4-FFF2-40B4-BE49-F238E27FC236}">
                <a16:creationId xmlns:a16="http://schemas.microsoft.com/office/drawing/2014/main" id="{0FC7680B-C05B-42C6-A57D-773FA59824E0}"/>
              </a:ext>
            </a:extLst>
          </p:cNvPr>
          <p:cNvSpPr>
            <a:spLocks noChangeAspect="1"/>
          </p:cNvSpPr>
          <p:nvPr userDrawn="1"/>
        </p:nvSpPr>
        <p:spPr bwMode="gray">
          <a:xfrm rot="2700000">
            <a:off x="976313" y="5037138"/>
            <a:ext cx="31750" cy="3175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spTree>
    <p:custDataLst>
      <p:tags r:id="rId15"/>
    </p:custDataLst>
    <p:extLst>
      <p:ext uri="{BB962C8B-B14F-4D97-AF65-F5344CB8AC3E}">
        <p14:creationId xmlns:p14="http://schemas.microsoft.com/office/powerpoint/2010/main" val="1219859992"/>
      </p:ext>
    </p:extLst>
  </p:cSld>
  <p:clrMap bg1="lt1" tx1="dk1" bg2="lt2" tx2="dk2" accent1="accent1" accent2="accent2" accent3="accent3" accent4="accent4" accent5="accent5" accent6="accent6" hlink="hlink" folHlink="folHlink"/>
  <p:sldLayoutIdLst>
    <p:sldLayoutId id="2147483682" r:id="rId1"/>
    <p:sldLayoutId id="2147483696" r:id="rId2"/>
    <p:sldLayoutId id="2147483690" r:id="rId3"/>
    <p:sldLayoutId id="2147483692" r:id="rId4"/>
    <p:sldLayoutId id="2147483691" r:id="rId5"/>
    <p:sldLayoutId id="2147483693" r:id="rId6"/>
    <p:sldLayoutId id="2147483681" r:id="rId7"/>
    <p:sldLayoutId id="2147483680" r:id="rId8"/>
    <p:sldLayoutId id="2147483665" r:id="rId9"/>
    <p:sldLayoutId id="2147483683" r:id="rId10"/>
    <p:sldLayoutId id="2147483686" r:id="rId11"/>
    <p:sldLayoutId id="2147483698" r:id="rId12"/>
    <p:sldLayoutId id="2147483688" r:id="rId13"/>
  </p:sldLayoutIdLst>
  <p:hf sldNum="0" hdr="0"/>
  <p:txStyles>
    <p:titleStyle>
      <a:lvl1pPr algn="l" defTabSz="914400" rtl="0" eaLnBrk="1" latinLnBrk="0" hangingPunct="1">
        <a:lnSpc>
          <a:spcPct val="90000"/>
        </a:lnSpc>
        <a:spcBef>
          <a:spcPct val="0"/>
        </a:spcBef>
        <a:buNone/>
        <a:defRPr lang="de-DE" sz="2000" b="1" kern="1200" dirty="0">
          <a:solidFill>
            <a:schemeClr val="tx1"/>
          </a:solidFill>
          <a:latin typeface="+mn-lt"/>
          <a:ea typeface="Geneva" pitchFamily="-128" charset="-128"/>
          <a:cs typeface="+mj-cs"/>
        </a:defRPr>
      </a:lvl1pPr>
    </p:titleStyle>
    <p:body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30" userDrawn="1">
          <p15:clr>
            <a:srgbClr val="F26B43"/>
          </p15:clr>
        </p15:guide>
        <p15:guide id="2" pos="117" userDrawn="1">
          <p15:clr>
            <a:srgbClr val="F26B43"/>
          </p15:clr>
        </p15:guide>
        <p15:guide id="3" pos="5643" userDrawn="1">
          <p15:clr>
            <a:srgbClr val="F26B43"/>
          </p15:clr>
        </p15:guide>
        <p15:guide id="4" pos="615" userDrawn="1">
          <p15:clr>
            <a:srgbClr val="F26B43"/>
          </p15:clr>
        </p15:guide>
        <p15:guide id="5" pos="1119" userDrawn="1">
          <p15:clr>
            <a:srgbClr val="F26B43"/>
          </p15:clr>
        </p15:guide>
        <p15:guide id="6" pos="1622" userDrawn="1">
          <p15:clr>
            <a:srgbClr val="F26B43"/>
          </p15:clr>
        </p15:guide>
        <p15:guide id="7" pos="2124" userDrawn="1">
          <p15:clr>
            <a:srgbClr val="F26B43"/>
          </p15:clr>
        </p15:guide>
        <p15:guide id="8" pos="2628" userDrawn="1">
          <p15:clr>
            <a:srgbClr val="F26B43"/>
          </p15:clr>
        </p15:guide>
        <p15:guide id="9" pos="3132" userDrawn="1">
          <p15:clr>
            <a:srgbClr val="F26B43"/>
          </p15:clr>
        </p15:guide>
        <p15:guide id="10" pos="3635" userDrawn="1">
          <p15:clr>
            <a:srgbClr val="F26B43"/>
          </p15:clr>
        </p15:guide>
        <p15:guide id="11" pos="4137" userDrawn="1">
          <p15:clr>
            <a:srgbClr val="F26B43"/>
          </p15:clr>
        </p15:guide>
        <p15:guide id="12" pos="5144" userDrawn="1">
          <p15:clr>
            <a:srgbClr val="F26B43"/>
          </p15:clr>
        </p15:guide>
        <p15:guide id="13" pos="4640" userDrawn="1">
          <p15:clr>
            <a:srgbClr val="F26B43"/>
          </p15:clr>
        </p15:guide>
        <p15:guide id="15" orient="horz" pos="276" userDrawn="1">
          <p15:clr>
            <a:srgbClr val="F26B43"/>
          </p15:clr>
        </p15:guide>
        <p15:guide id="16" orient="horz" pos="795" userDrawn="1">
          <p15:clr>
            <a:srgbClr val="F26B43"/>
          </p15:clr>
        </p15:guide>
        <p15:guide id="17" orient="horz" pos="2267" userDrawn="1">
          <p15:clr>
            <a:srgbClr val="F26B43"/>
          </p15:clr>
        </p15:guide>
        <p15:guide id="18" orient="horz" pos="3123" userDrawn="1">
          <p15:clr>
            <a:srgbClr val="F26B43"/>
          </p15:clr>
        </p15:guide>
        <p15:guide id="19" orient="horz" pos="395" userDrawn="1">
          <p15:clr>
            <a:srgbClr val="F26B43"/>
          </p15:clr>
        </p15:guide>
        <p15:guide id="20" orient="horz" pos="300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7.jpe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hyperlink" Target="https://en.wikipedia.org/wiki/60-bi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es.wikipedia.org/wiki/Servidor" TargetMode="External"/><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es.wikipedia.org/wiki/Red_de_computadoras" TargetMode="External"/><Relationship Id="rId11" Type="http://schemas.openxmlformats.org/officeDocument/2006/relationships/hyperlink" Target="https://cloud.google.com/vision/docs/drag-and-drop" TargetMode="External"/><Relationship Id="rId5" Type="http://schemas.openxmlformats.org/officeDocument/2006/relationships/hyperlink" Target="https://es.wikipedia.org/wiki/Multiusuario" TargetMode="External"/><Relationship Id="rId10" Type="http://schemas.openxmlformats.org/officeDocument/2006/relationships/image" Target="../media/image50.png"/><Relationship Id="rId4" Type="http://schemas.openxmlformats.org/officeDocument/2006/relationships/hyperlink" Target="https://es.wikipedia.org/wiki/Cliente_(inform%C3%A1tica)" TargetMode="External"/><Relationship Id="rId9" Type="http://schemas.openxmlformats.org/officeDocument/2006/relationships/image" Target="../media/image4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codesignal.com/" TargetMode="External"/><Relationship Id="rId5" Type="http://schemas.openxmlformats.org/officeDocument/2006/relationships/hyperlink" Target="https://www.w3schools.com/html/tryit.asp?filename=tryhtml_intro" TargetMode="External"/><Relationship Id="rId4" Type="http://schemas.openxmlformats.org/officeDocument/2006/relationships/hyperlink" Target="https://www.programiz.com/python-programming/online-compiler/"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s.wikipedia.org/wiki/Cach%C3%A9_(inform%C3%A1tica)#cite_note-1" TargetMode="External"/><Relationship Id="rId2" Type="http://schemas.openxmlformats.org/officeDocument/2006/relationships/hyperlink" Target="https://es.wikipedia.org/wiki/Inform%C3%A1tica" TargetMode="Externa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es.wikipedia.org/wiki/Cach%C3%A9_(inform%C3%A1tica)#cite_note-DPD-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file:///C:\Users\PONO\Documents\Working_Docs\Investment\IoT\Sphinx\Sphinx_AI\sphinx\docker-volumes\tomcat\logs\catalina.2020-07-10.log"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hyperlink" Target="https://es.wikipedia.org/wiki/Protocolo_de_comunicaciones" TargetMode="External"/><Relationship Id="rId13" Type="http://schemas.openxmlformats.org/officeDocument/2006/relationships/hyperlink" Target="https://es.wikipedia.org/wiki/SMTP" TargetMode="External"/><Relationship Id="rId18" Type="http://schemas.openxmlformats.org/officeDocument/2006/relationships/hyperlink" Target="https://www.iana.org/assignments/service-names-port-numbers/service-names-port-numbers.xhtml" TargetMode="External"/><Relationship Id="rId3" Type="http://schemas.openxmlformats.org/officeDocument/2006/relationships/image" Target="../media/image61.jpeg"/><Relationship Id="rId7" Type="http://schemas.openxmlformats.org/officeDocument/2006/relationships/hyperlink" Target="https://es.wikipedia.org/wiki/Byte" TargetMode="External"/><Relationship Id="rId12" Type="http://schemas.openxmlformats.org/officeDocument/2006/relationships/hyperlink" Target="https://es.wikipedia.org/wiki/POP3" TargetMode="External"/><Relationship Id="rId17" Type="http://schemas.openxmlformats.org/officeDocument/2006/relationships/hyperlink" Target="https://es.wikipedia.org/wiki/Peer_to_peer" TargetMode="External"/><Relationship Id="rId2" Type="http://schemas.openxmlformats.org/officeDocument/2006/relationships/notesSlide" Target="../notesSlides/notesSlide8.xml"/><Relationship Id="rId16" Type="http://schemas.openxmlformats.org/officeDocument/2006/relationships/hyperlink" Target="https://es.wikipedia.org/wiki/Administrador_de_sistemas" TargetMode="External"/><Relationship Id="rId1" Type="http://schemas.openxmlformats.org/officeDocument/2006/relationships/slideLayout" Target="../slideLayouts/slideLayout3.xml"/><Relationship Id="rId6" Type="http://schemas.openxmlformats.org/officeDocument/2006/relationships/hyperlink" Target="https://es.wikipedia.org/wiki/Bit" TargetMode="External"/><Relationship Id="rId11" Type="http://schemas.openxmlformats.org/officeDocument/2006/relationships/hyperlink" Target="https://es.wikipedia.org/wiki/Servidor_Web" TargetMode="External"/><Relationship Id="rId5" Type="http://schemas.openxmlformats.org/officeDocument/2006/relationships/hyperlink" Target="https://es.wikipedia.org/wiki/Palabra_(inform%C3%A1tica)" TargetMode="External"/><Relationship Id="rId15" Type="http://schemas.openxmlformats.org/officeDocument/2006/relationships/hyperlink" Target="https://es.wikipedia.org/wiki/Telnet" TargetMode="External"/><Relationship Id="rId10" Type="http://schemas.openxmlformats.org/officeDocument/2006/relationships/hyperlink" Target="https://es.wikipedia.org/wiki/HTTP" TargetMode="External"/><Relationship Id="rId4" Type="http://schemas.openxmlformats.org/officeDocument/2006/relationships/hyperlink" Target="https://es.wikipedia.org/w/index.php?title=Puerto_de_red&amp;action=edit&amp;section=2" TargetMode="External"/><Relationship Id="rId9" Type="http://schemas.openxmlformats.org/officeDocument/2006/relationships/hyperlink" Target="https://es.wikipedia.org/wiki/IANA" TargetMode="External"/><Relationship Id="rId14" Type="http://schemas.openxmlformats.org/officeDocument/2006/relationships/hyperlink" Target="https://es.wikipedia.org/wiki/E-mai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video" Target="https://www.youtube.com/embed/-P28LKWTzrI?feature=oembed" TargetMode="External"/><Relationship Id="rId4"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hyperlink" Target="https://twitter.com/echiner" TargetMode="External"/><Relationship Id="rId1" Type="http://schemas.openxmlformats.org/officeDocument/2006/relationships/slideLayout" Target="../slideLayouts/slideLayout5.xml"/><Relationship Id="rId6" Type="http://schemas.openxmlformats.org/officeDocument/2006/relationships/hyperlink" Target="mailto:Esteban.chiner@gft.com"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0.emf"/><Relationship Id="rId5" Type="http://schemas.openxmlformats.org/officeDocument/2006/relationships/oleObject" Target="../embeddings/oleObject15.bin"/><Relationship Id="rId4"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ideo" Target="https://www.youtube.com/embed/n5mcIfmBLrg?feature=oembed" TargetMode="External"/><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865CD0-97F0-46B1-B9F6-3480FBEFDFA8}"/>
              </a:ext>
            </a:extLst>
          </p:cNvPr>
          <p:cNvSpPr>
            <a:spLocks noGrp="1"/>
          </p:cNvSpPr>
          <p:nvPr>
            <p:ph type="body" sz="quarter" idx="13"/>
          </p:nvPr>
        </p:nvSpPr>
        <p:spPr/>
        <p:txBody>
          <a:bodyPr/>
          <a:lstStyle/>
          <a:p>
            <a:endParaRPr lang="es-ES"/>
          </a:p>
        </p:txBody>
      </p:sp>
      <p:sp>
        <p:nvSpPr>
          <p:cNvPr id="4" name="Title 3">
            <a:extLst>
              <a:ext uri="{FF2B5EF4-FFF2-40B4-BE49-F238E27FC236}">
                <a16:creationId xmlns:a16="http://schemas.microsoft.com/office/drawing/2014/main" id="{9AB96D6F-5276-4D64-AA84-A5DB02153EB5}"/>
              </a:ext>
            </a:extLst>
          </p:cNvPr>
          <p:cNvSpPr>
            <a:spLocks noGrp="1"/>
          </p:cNvSpPr>
          <p:nvPr>
            <p:ph type="title"/>
          </p:nvPr>
        </p:nvSpPr>
        <p:spPr/>
        <p:txBody>
          <a:bodyPr/>
          <a:lstStyle/>
          <a:p>
            <a:r>
              <a:rPr lang="es-ES" dirty="0"/>
              <a:t>Fundamentos </a:t>
            </a:r>
            <a:r>
              <a:rPr lang="es-ES" dirty="0" err="1"/>
              <a:t>Intro</a:t>
            </a:r>
            <a:endParaRPr lang="es-ES" dirty="0"/>
          </a:p>
        </p:txBody>
      </p:sp>
    </p:spTree>
    <p:extLst>
      <p:ext uri="{BB962C8B-B14F-4D97-AF65-F5344CB8AC3E}">
        <p14:creationId xmlns:p14="http://schemas.microsoft.com/office/powerpoint/2010/main" val="925061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62F50D9-71CC-4C7B-A4AF-52E0A3A87A3A}"/>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5" name="Text Placeholder 4">
            <a:extLst>
              <a:ext uri="{FF2B5EF4-FFF2-40B4-BE49-F238E27FC236}">
                <a16:creationId xmlns:a16="http://schemas.microsoft.com/office/drawing/2014/main" id="{0F6E822B-CB15-4E5F-97EF-A87C8FC83662}"/>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7775E36B-6FC0-4057-875E-6313EC548ED9}"/>
              </a:ext>
            </a:extLst>
          </p:cNvPr>
          <p:cNvSpPr>
            <a:spLocks noGrp="1"/>
          </p:cNvSpPr>
          <p:nvPr>
            <p:ph type="ftr" sz="quarter" idx="13"/>
          </p:nvPr>
        </p:nvSpPr>
        <p:spPr/>
        <p:txBody>
          <a:bodyPr/>
          <a:lstStyle/>
          <a:p>
            <a:r>
              <a:rPr lang="en-GB"/>
              <a:t>Type here if  add info needed  for every slide</a:t>
            </a:r>
            <a:endParaRPr lang="en-GB" dirty="0"/>
          </a:p>
        </p:txBody>
      </p:sp>
      <p:sp>
        <p:nvSpPr>
          <p:cNvPr id="7" name="Rectangle 6">
            <a:extLst>
              <a:ext uri="{FF2B5EF4-FFF2-40B4-BE49-F238E27FC236}">
                <a16:creationId xmlns:a16="http://schemas.microsoft.com/office/drawing/2014/main" id="{496B1E9A-FACD-4BD8-BCDF-D99E892634A1}"/>
              </a:ext>
            </a:extLst>
          </p:cNvPr>
          <p:cNvSpPr/>
          <p:nvPr/>
        </p:nvSpPr>
        <p:spPr>
          <a:xfrm>
            <a:off x="487651" y="771257"/>
            <a:ext cx="4572000" cy="1200329"/>
          </a:xfrm>
          <a:prstGeom prst="rect">
            <a:avLst/>
          </a:prstGeom>
        </p:spPr>
        <p:txBody>
          <a:bodyPr>
            <a:spAutoFit/>
          </a:bodyPr>
          <a:lstStyle/>
          <a:p>
            <a:pPr algn="just">
              <a:defRPr/>
            </a:pPr>
            <a:r>
              <a:rPr lang="es-ES" b="1" dirty="0">
                <a:solidFill>
                  <a:schemeClr val="tx2"/>
                </a:solidFill>
              </a:rPr>
              <a:t>El Bit.-</a:t>
            </a:r>
            <a:r>
              <a:rPr lang="es-ES" b="1" dirty="0"/>
              <a:t> </a:t>
            </a:r>
            <a:r>
              <a:rPr lang="es-ES" dirty="0"/>
              <a:t>La palabra Bit proviene de la contracción del término </a:t>
            </a:r>
            <a:r>
              <a:rPr lang="es-ES" b="1" u="sng" dirty="0" err="1"/>
              <a:t>bi</a:t>
            </a:r>
            <a:r>
              <a:rPr lang="es-ES" dirty="0" err="1"/>
              <a:t>nary</a:t>
            </a:r>
            <a:r>
              <a:rPr lang="es-ES" dirty="0"/>
              <a:t> </a:t>
            </a:r>
            <a:r>
              <a:rPr lang="es-ES" dirty="0" err="1"/>
              <a:t>digi</a:t>
            </a:r>
            <a:r>
              <a:rPr lang="es-ES" b="1" u="sng" dirty="0" err="1"/>
              <a:t>t</a:t>
            </a:r>
            <a:r>
              <a:rPr lang="es-ES" b="1" dirty="0"/>
              <a:t>  </a:t>
            </a:r>
            <a:r>
              <a:rPr lang="es-ES" dirty="0"/>
              <a:t>que significa dígito binario.  Un bit es un cero o un uno.</a:t>
            </a:r>
          </a:p>
        </p:txBody>
      </p:sp>
      <p:pic>
        <p:nvPicPr>
          <p:cNvPr id="9" name="Picture 4" descr="compresion1">
            <a:extLst>
              <a:ext uri="{FF2B5EF4-FFF2-40B4-BE49-F238E27FC236}">
                <a16:creationId xmlns:a16="http://schemas.microsoft.com/office/drawing/2014/main" id="{FE8DB2FA-B31A-4A00-9032-3C95C51E2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236" y="1151740"/>
            <a:ext cx="3039546" cy="11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2" name="Picture 2" descr="Character Encoding and the Internet | by Adrienne Domingus | Medium">
            <a:extLst>
              <a:ext uri="{FF2B5EF4-FFF2-40B4-BE49-F238E27FC236}">
                <a16:creationId xmlns:a16="http://schemas.microsoft.com/office/drawing/2014/main" id="{D6DCA305-3056-4018-8440-343A63CA0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444" y="2941847"/>
            <a:ext cx="3639079" cy="1545803"/>
          </a:xfrm>
          <a:prstGeom prst="rect">
            <a:avLst/>
          </a:prstGeom>
          <a:noFill/>
          <a:extLst>
            <a:ext uri="{909E8E84-426E-40DD-AFC4-6F175D3DCCD1}">
              <a14:hiddenFill xmlns:a14="http://schemas.microsoft.com/office/drawing/2010/main">
                <a:solidFill>
                  <a:srgbClr val="FFFFFF"/>
                </a:solidFill>
              </a14:hiddenFill>
            </a:ext>
          </a:extLst>
        </p:spPr>
      </p:pic>
      <p:pic>
        <p:nvPicPr>
          <p:cNvPr id="122884" name="Picture 4">
            <a:extLst>
              <a:ext uri="{FF2B5EF4-FFF2-40B4-BE49-F238E27FC236}">
                <a16:creationId xmlns:a16="http://schemas.microsoft.com/office/drawing/2014/main" id="{0D996378-FC7A-432B-B45C-F5F04789B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955" y="2229289"/>
            <a:ext cx="38290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253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D615D3-57EB-453D-B6AD-F28FAA76ABBD}"/>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5" name="Text Placeholder 4">
            <a:extLst>
              <a:ext uri="{FF2B5EF4-FFF2-40B4-BE49-F238E27FC236}">
                <a16:creationId xmlns:a16="http://schemas.microsoft.com/office/drawing/2014/main" id="{2CF98661-4F4E-49D5-A9C8-44FF2AB5F627}"/>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E66860B1-4D69-40AB-B6D5-11E5F29E9CFA}"/>
              </a:ext>
            </a:extLst>
          </p:cNvPr>
          <p:cNvSpPr>
            <a:spLocks noGrp="1"/>
          </p:cNvSpPr>
          <p:nvPr>
            <p:ph type="ftr" sz="quarter" idx="13"/>
          </p:nvPr>
        </p:nvSpPr>
        <p:spPr/>
        <p:txBody>
          <a:bodyPr/>
          <a:lstStyle/>
          <a:p>
            <a:r>
              <a:rPr lang="en-GB"/>
              <a:t>Type here if  add info needed  for every slide</a:t>
            </a:r>
            <a:endParaRPr lang="en-GB" dirty="0"/>
          </a:p>
        </p:txBody>
      </p:sp>
      <p:pic>
        <p:nvPicPr>
          <p:cNvPr id="7" name="Picture 6" descr="A close up of a map&#10;&#10;Description automatically generated">
            <a:extLst>
              <a:ext uri="{FF2B5EF4-FFF2-40B4-BE49-F238E27FC236}">
                <a16:creationId xmlns:a16="http://schemas.microsoft.com/office/drawing/2014/main" id="{810773BB-590C-4984-8C70-3E466B62A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181" y="623499"/>
            <a:ext cx="5844752" cy="3896501"/>
          </a:xfrm>
          <a:prstGeom prst="rect">
            <a:avLst/>
          </a:prstGeom>
        </p:spPr>
      </p:pic>
    </p:spTree>
    <p:extLst>
      <p:ext uri="{BB962C8B-B14F-4D97-AF65-F5344CB8AC3E}">
        <p14:creationId xmlns:p14="http://schemas.microsoft.com/office/powerpoint/2010/main" val="1205218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D526AA-5097-4C97-B7AF-A71EED3A79EA}"/>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5" name="Text Placeholder 4">
            <a:extLst>
              <a:ext uri="{FF2B5EF4-FFF2-40B4-BE49-F238E27FC236}">
                <a16:creationId xmlns:a16="http://schemas.microsoft.com/office/drawing/2014/main" id="{9B8E936C-21B1-40B0-9945-DA7116AAD5C8}"/>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E734D31E-EB90-4C85-A6BE-02A713C0E91C}"/>
              </a:ext>
            </a:extLst>
          </p:cNvPr>
          <p:cNvSpPr>
            <a:spLocks noGrp="1"/>
          </p:cNvSpPr>
          <p:nvPr>
            <p:ph type="ftr" sz="quarter" idx="13"/>
          </p:nvPr>
        </p:nvSpPr>
        <p:spPr/>
        <p:txBody>
          <a:bodyPr/>
          <a:lstStyle/>
          <a:p>
            <a:r>
              <a:rPr lang="en-GB"/>
              <a:t>Type here if  add info needed  for every slide</a:t>
            </a:r>
            <a:endParaRPr lang="en-GB" dirty="0"/>
          </a:p>
        </p:txBody>
      </p:sp>
      <p:sp>
        <p:nvSpPr>
          <p:cNvPr id="7" name="Rectangle 2">
            <a:extLst>
              <a:ext uri="{FF2B5EF4-FFF2-40B4-BE49-F238E27FC236}">
                <a16:creationId xmlns:a16="http://schemas.microsoft.com/office/drawing/2014/main" id="{A1CFFEA3-1D61-4571-97D2-E5792D53B211}"/>
              </a:ext>
            </a:extLst>
          </p:cNvPr>
          <p:cNvSpPr>
            <a:spLocks noGrp="1" noChangeArrowheads="1"/>
          </p:cNvSpPr>
          <p:nvPr>
            <p:ph type="title"/>
          </p:nvPr>
        </p:nvSpPr>
        <p:spPr>
          <a:xfrm>
            <a:off x="526829" y="574159"/>
            <a:ext cx="8229600" cy="276999"/>
          </a:xfrm>
        </p:spPr>
        <p:txBody>
          <a:bodyPr/>
          <a:lstStyle/>
          <a:p>
            <a:pPr eaLnBrk="1" hangingPunct="1">
              <a:defRPr/>
            </a:pPr>
            <a:r>
              <a:rPr lang="es-ES" b="1"/>
              <a:t>Historia y generación de las computadoras</a:t>
            </a:r>
            <a:r>
              <a:rPr lang="es-ES"/>
              <a:t>  </a:t>
            </a:r>
          </a:p>
        </p:txBody>
      </p:sp>
      <p:sp>
        <p:nvSpPr>
          <p:cNvPr id="8" name="Rectangle 3">
            <a:extLst>
              <a:ext uri="{FF2B5EF4-FFF2-40B4-BE49-F238E27FC236}">
                <a16:creationId xmlns:a16="http://schemas.microsoft.com/office/drawing/2014/main" id="{442D6A09-1EDF-4B35-8861-1AE5A21164E3}"/>
              </a:ext>
            </a:extLst>
          </p:cNvPr>
          <p:cNvSpPr txBox="1">
            <a:spLocks noChangeArrowheads="1"/>
          </p:cNvSpPr>
          <p:nvPr/>
        </p:nvSpPr>
        <p:spPr>
          <a:xfrm>
            <a:off x="392187" y="3144798"/>
            <a:ext cx="3804130" cy="2376488"/>
          </a:xfrm>
          <a:prstGeom prst="rect">
            <a:avLst/>
          </a:prstGeom>
        </p:spPr>
        <p:txBody>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s-ES" sz="1200" b="1" dirty="0">
                <a:solidFill>
                  <a:schemeClr val="tx2"/>
                </a:solidFill>
              </a:rPr>
              <a:t>Primera Generación (1940 - 1952).-</a:t>
            </a:r>
            <a:r>
              <a:rPr lang="es-ES" sz="1200" dirty="0"/>
              <a:t> Las constituyen todas aquellas computadoras diseñadas a base de </a:t>
            </a:r>
            <a:r>
              <a:rPr lang="es-ES" sz="1200" b="1" u="sng" dirty="0"/>
              <a:t>válvulas de vacío</a:t>
            </a:r>
            <a:r>
              <a:rPr lang="es-ES" sz="1200" dirty="0"/>
              <a:t> como principal elemento de control y cuyo uso fundamental fue la realización de aplicaciones en los campos científicos y militar. Utilizando como lenguaje de programación el lenguaje máquina.</a:t>
            </a:r>
            <a:endParaRPr lang="es-ES" sz="1200" b="1" dirty="0"/>
          </a:p>
        </p:txBody>
      </p:sp>
      <p:pic>
        <p:nvPicPr>
          <p:cNvPr id="9" name="Picture 4" descr="untitled">
            <a:extLst>
              <a:ext uri="{FF2B5EF4-FFF2-40B4-BE49-F238E27FC236}">
                <a16:creationId xmlns:a16="http://schemas.microsoft.com/office/drawing/2014/main" id="{D3FBCDD1-C8A2-49FD-9492-6249A179D4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002" y="946807"/>
            <a:ext cx="1854370" cy="195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14">
            <a:extLst>
              <a:ext uri="{FF2B5EF4-FFF2-40B4-BE49-F238E27FC236}">
                <a16:creationId xmlns:a16="http://schemas.microsoft.com/office/drawing/2014/main" id="{C2C40333-C74A-4642-99B2-B2DDC6A6E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852" y="1089682"/>
            <a:ext cx="2171995" cy="1854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images">
            <a:extLst>
              <a:ext uri="{FF2B5EF4-FFF2-40B4-BE49-F238E27FC236}">
                <a16:creationId xmlns:a16="http://schemas.microsoft.com/office/drawing/2014/main" id="{16AAE035-D748-4318-A3B6-11AB09B244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378" y="1018245"/>
            <a:ext cx="1271668" cy="180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7">
            <a:extLst>
              <a:ext uri="{FF2B5EF4-FFF2-40B4-BE49-F238E27FC236}">
                <a16:creationId xmlns:a16="http://schemas.microsoft.com/office/drawing/2014/main" id="{9E9C8A24-5946-42CD-B2D0-0A5930BDE6D7}"/>
              </a:ext>
            </a:extLst>
          </p:cNvPr>
          <p:cNvSpPr txBox="1">
            <a:spLocks noChangeArrowheads="1"/>
          </p:cNvSpPr>
          <p:nvPr/>
        </p:nvSpPr>
        <p:spPr bwMode="auto">
          <a:xfrm>
            <a:off x="2758854" y="4723884"/>
            <a:ext cx="172878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Tahoma" panose="020B0604030504040204" pitchFamily="34" charset="0"/>
              </a:defRPr>
            </a:lvl1pPr>
            <a:lvl2pPr marL="742950" indent="-285750" eaLnBrk="0" hangingPunct="0">
              <a:defRPr>
                <a:solidFill>
                  <a:schemeClr val="tx1"/>
                </a:solidFill>
                <a:latin typeface="Tahoma" panose="020B0604030504040204" pitchFamily="34" charset="0"/>
              </a:defRPr>
            </a:lvl2pPr>
            <a:lvl3pPr marL="1143000" indent="-228600" eaLnBrk="0" hangingPunct="0">
              <a:defRPr>
                <a:solidFill>
                  <a:schemeClr val="tx1"/>
                </a:solidFill>
                <a:latin typeface="Tahoma" panose="020B0604030504040204" pitchFamily="34" charset="0"/>
              </a:defRPr>
            </a:lvl3pPr>
            <a:lvl4pPr marL="1600200" indent="-228600" eaLnBrk="0" hangingPunct="0">
              <a:defRPr>
                <a:solidFill>
                  <a:schemeClr val="tx1"/>
                </a:solidFill>
                <a:latin typeface="Tahoma" panose="020B0604030504040204" pitchFamily="34" charset="0"/>
              </a:defRPr>
            </a:lvl4pPr>
            <a:lvl5pPr marL="2057400" indent="-228600" eaLnBrk="0" hangingPunct="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50000"/>
              </a:spcBef>
            </a:pPr>
            <a:endParaRPr lang="es-NI" altLang="es-ES" sz="1050"/>
          </a:p>
        </p:txBody>
      </p:sp>
      <p:pic>
        <p:nvPicPr>
          <p:cNvPr id="135170" name="Picture 2" descr="When Computer Bugs Were Actual Insects | OpenMind">
            <a:extLst>
              <a:ext uri="{FF2B5EF4-FFF2-40B4-BE49-F238E27FC236}">
                <a16:creationId xmlns:a16="http://schemas.microsoft.com/office/drawing/2014/main" id="{38D555F0-E960-40B2-82F7-AB2D715C2F9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1879" y="3184313"/>
            <a:ext cx="4164816" cy="1415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90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plus(in)">
                                      <p:cBhvr>
                                        <p:cTn id="13" dur="2000"/>
                                        <p:tgtEl>
                                          <p:spTgt spid="9"/>
                                        </p:tgtEl>
                                      </p:cBhvr>
                                    </p:animEffect>
                                  </p:childTnLst>
                                </p:cTn>
                              </p:par>
                              <p:par>
                                <p:cTn id="14" presetID="13"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plus(in)">
                                      <p:cBhvr>
                                        <p:cTn id="16" dur="2000"/>
                                        <p:tgtEl>
                                          <p:spTgt spid="10"/>
                                        </p:tgtEl>
                                      </p:cBhvr>
                                    </p:animEffect>
                                  </p:childTnLst>
                                </p:cTn>
                              </p:par>
                              <p:par>
                                <p:cTn id="17" presetID="8" presetClass="entr" presetSubtype="1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amond(in)">
                                      <p:cBhvr>
                                        <p:cTn id="19" dur="2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checkerboard(across)">
                                      <p:cBhvr>
                                        <p:cTn id="2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2C14A9-B801-4D7A-8478-14B8F763D63D}"/>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5" name="Text Placeholder 4">
            <a:extLst>
              <a:ext uri="{FF2B5EF4-FFF2-40B4-BE49-F238E27FC236}">
                <a16:creationId xmlns:a16="http://schemas.microsoft.com/office/drawing/2014/main" id="{E8426A06-3E2C-47AE-860E-3E7D411352E1}"/>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6204D9CE-AB5B-4E99-837C-F6CDFAC674C8}"/>
              </a:ext>
            </a:extLst>
          </p:cNvPr>
          <p:cNvSpPr>
            <a:spLocks noGrp="1"/>
          </p:cNvSpPr>
          <p:nvPr>
            <p:ph type="ftr" sz="quarter" idx="13"/>
          </p:nvPr>
        </p:nvSpPr>
        <p:spPr/>
        <p:txBody>
          <a:bodyPr/>
          <a:lstStyle/>
          <a:p>
            <a:r>
              <a:rPr lang="en-GB"/>
              <a:t>Type here if  add info needed  for every slide</a:t>
            </a:r>
            <a:endParaRPr lang="en-GB" dirty="0"/>
          </a:p>
        </p:txBody>
      </p:sp>
      <p:sp>
        <p:nvSpPr>
          <p:cNvPr id="7" name="Rectangle 3">
            <a:extLst>
              <a:ext uri="{FF2B5EF4-FFF2-40B4-BE49-F238E27FC236}">
                <a16:creationId xmlns:a16="http://schemas.microsoft.com/office/drawing/2014/main" id="{649BFBA9-CE35-47B3-85FC-521C3E294099}"/>
              </a:ext>
            </a:extLst>
          </p:cNvPr>
          <p:cNvSpPr txBox="1">
            <a:spLocks noChangeArrowheads="1"/>
          </p:cNvSpPr>
          <p:nvPr/>
        </p:nvSpPr>
        <p:spPr>
          <a:xfrm>
            <a:off x="664308" y="3411834"/>
            <a:ext cx="8229600" cy="2595562"/>
          </a:xfrm>
          <a:prstGeom prst="rect">
            <a:avLst/>
          </a:prstGeom>
        </p:spPr>
        <p:txBody>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s-ES" sz="1600" dirty="0"/>
              <a:t>Al sustituirse las válvulas de vacío por el </a:t>
            </a:r>
            <a:r>
              <a:rPr lang="es-ES" sz="1600" b="1" u="sng" dirty="0"/>
              <a:t>transistor</a:t>
            </a:r>
            <a:r>
              <a:rPr lang="es-ES" sz="1600" dirty="0"/>
              <a:t>, comenzó la llamada segunda generación de computadora. En ella las máquinas ganaron más potencia y fiabilidad, perdiendo tamaño, consumo y precio, los que las hacía más prácticas y asequibles. </a:t>
            </a:r>
          </a:p>
          <a:p>
            <a:pPr>
              <a:defRPr/>
            </a:pPr>
            <a:endParaRPr lang="es-ES" sz="1600" dirty="0"/>
          </a:p>
        </p:txBody>
      </p:sp>
      <p:pic>
        <p:nvPicPr>
          <p:cNvPr id="8" name="Picture 4" descr="ibm311">
            <a:extLst>
              <a:ext uri="{FF2B5EF4-FFF2-40B4-BE49-F238E27FC236}">
                <a16:creationId xmlns:a16="http://schemas.microsoft.com/office/drawing/2014/main" id="{61595D50-D46F-4B9C-B4AF-74E51CAE8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67" y="967453"/>
            <a:ext cx="1863247" cy="211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C952E565-BCFD-41C2-90B0-FAC9CFC1E617}"/>
              </a:ext>
            </a:extLst>
          </p:cNvPr>
          <p:cNvSpPr>
            <a:spLocks noChangeArrowheads="1"/>
          </p:cNvSpPr>
          <p:nvPr/>
        </p:nvSpPr>
        <p:spPr bwMode="auto">
          <a:xfrm>
            <a:off x="468313" y="505252"/>
            <a:ext cx="43107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ES" b="1" dirty="0">
                <a:solidFill>
                  <a:schemeClr val="tx2"/>
                </a:solidFill>
                <a:effectLst>
                  <a:outerShdw blurRad="38100" dist="38100" dir="2700000" algn="tl">
                    <a:srgbClr val="000000"/>
                  </a:outerShdw>
                </a:effectLst>
                <a:latin typeface="Tahoma" charset="0"/>
              </a:rPr>
              <a:t>Segunda Generación (1952 – 1964)</a:t>
            </a:r>
          </a:p>
        </p:txBody>
      </p:sp>
      <p:pic>
        <p:nvPicPr>
          <p:cNvPr id="10" name="Picture 7" descr="Power_Transistor">
            <a:extLst>
              <a:ext uri="{FF2B5EF4-FFF2-40B4-BE49-F238E27FC236}">
                <a16:creationId xmlns:a16="http://schemas.microsoft.com/office/drawing/2014/main" id="{837CC6F7-344B-4FB9-B148-1B40CF497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955" y="1044201"/>
            <a:ext cx="1562330" cy="211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9">
            <a:extLst>
              <a:ext uri="{FF2B5EF4-FFF2-40B4-BE49-F238E27FC236}">
                <a16:creationId xmlns:a16="http://schemas.microsoft.com/office/drawing/2014/main" id="{623D61EF-FC7B-4514-9739-F422EB7F3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1301" y="1044201"/>
            <a:ext cx="1905442" cy="206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4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plus(in)">
                                      <p:cBhvr>
                                        <p:cTn id="7" dur="2000"/>
                                        <p:tgtEl>
                                          <p:spTgt spid="9"/>
                                        </p:tgtEl>
                                      </p:cBhvr>
                                    </p:animEffect>
                                  </p:childTnLst>
                                </p:cTn>
                              </p:par>
                            </p:childTnLst>
                          </p:cTn>
                        </p:par>
                        <p:par>
                          <p:cTn id="8" fill="hold">
                            <p:stCondLst>
                              <p:cond delay="2000"/>
                            </p:stCondLst>
                            <p:childTnLst>
                              <p:par>
                                <p:cTn id="9" presetID="13" presetClass="entr" presetSubtype="16"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plus(in)">
                                      <p:cBhvr>
                                        <p:cTn id="11" dur="2000"/>
                                        <p:tgtEl>
                                          <p:spTgt spid="8"/>
                                        </p:tgtEl>
                                      </p:cBhvr>
                                    </p:animEffect>
                                  </p:childTnLst>
                                </p:cTn>
                              </p:par>
                            </p:childTnLst>
                          </p:cTn>
                        </p:par>
                        <p:par>
                          <p:cTn id="12" fill="hold">
                            <p:stCondLst>
                              <p:cond delay="4000"/>
                            </p:stCondLst>
                            <p:childTnLst>
                              <p:par>
                                <p:cTn id="13" presetID="1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plus(in)">
                                      <p:cBhvr>
                                        <p:cTn id="15" dur="2000"/>
                                        <p:tgtEl>
                                          <p:spTgt spid="10"/>
                                        </p:tgtEl>
                                      </p:cBhvr>
                                    </p:animEffect>
                                  </p:childTnLst>
                                </p:cTn>
                              </p:par>
                            </p:childTnLst>
                          </p:cTn>
                        </p:par>
                        <p:par>
                          <p:cTn id="16" fill="hold">
                            <p:stCondLst>
                              <p:cond delay="6000"/>
                            </p:stCondLst>
                            <p:childTnLst>
                              <p:par>
                                <p:cTn id="17" presetID="1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plus(in)">
                                      <p:cBhvr>
                                        <p:cTn id="19" dur="2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ntr" presetSubtype="16" fill="hold" grpId="0"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diamond(in)">
                                      <p:cBhvr>
                                        <p:cTn id="24"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2C14A9-B801-4D7A-8478-14B8F763D63D}"/>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5" name="Text Placeholder 4">
            <a:extLst>
              <a:ext uri="{FF2B5EF4-FFF2-40B4-BE49-F238E27FC236}">
                <a16:creationId xmlns:a16="http://schemas.microsoft.com/office/drawing/2014/main" id="{E8426A06-3E2C-47AE-860E-3E7D411352E1}"/>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6204D9CE-AB5B-4E99-837C-F6CDFAC674C8}"/>
              </a:ext>
            </a:extLst>
          </p:cNvPr>
          <p:cNvSpPr>
            <a:spLocks noGrp="1"/>
          </p:cNvSpPr>
          <p:nvPr>
            <p:ph type="ftr" sz="quarter" idx="13"/>
          </p:nvPr>
        </p:nvSpPr>
        <p:spPr/>
        <p:txBody>
          <a:bodyPr/>
          <a:lstStyle/>
          <a:p>
            <a:r>
              <a:rPr lang="en-GB"/>
              <a:t>Type here if  add info needed  for every slide</a:t>
            </a:r>
            <a:endParaRPr lang="en-GB" dirty="0"/>
          </a:p>
        </p:txBody>
      </p:sp>
      <p:sp>
        <p:nvSpPr>
          <p:cNvPr id="12" name="Rectangle 6">
            <a:extLst>
              <a:ext uri="{FF2B5EF4-FFF2-40B4-BE49-F238E27FC236}">
                <a16:creationId xmlns:a16="http://schemas.microsoft.com/office/drawing/2014/main" id="{B3A89268-16EB-4074-A531-F4253DFDBC5F}"/>
              </a:ext>
            </a:extLst>
          </p:cNvPr>
          <p:cNvSpPr txBox="1">
            <a:spLocks noChangeArrowheads="1"/>
          </p:cNvSpPr>
          <p:nvPr/>
        </p:nvSpPr>
        <p:spPr>
          <a:xfrm>
            <a:off x="298192" y="3465947"/>
            <a:ext cx="8675687" cy="2663825"/>
          </a:xfrm>
          <a:prstGeom prst="rect">
            <a:avLst/>
          </a:prstGeom>
        </p:spPr>
        <p:txBody>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s-ES" dirty="0"/>
              <a:t>En esta generación el elemento más significativo es el </a:t>
            </a:r>
            <a:r>
              <a:rPr lang="es-ES" b="1" u="sng" dirty="0"/>
              <a:t>circuito integrado</a:t>
            </a:r>
            <a:r>
              <a:rPr lang="es-ES" dirty="0"/>
              <a:t> aprecio en 1964 que consistía es el circuito integrado, el encapsulamiento de una gran cantidad de componentes discretos</a:t>
            </a:r>
          </a:p>
        </p:txBody>
      </p:sp>
      <p:pic>
        <p:nvPicPr>
          <p:cNvPr id="13" name="Picture 10" descr="CAM7MJ6T">
            <a:extLst>
              <a:ext uri="{FF2B5EF4-FFF2-40B4-BE49-F238E27FC236}">
                <a16:creationId xmlns:a16="http://schemas.microsoft.com/office/drawing/2014/main" id="{F2C7EB5E-85C3-434B-A103-0BE86BF5E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073" y="1533525"/>
            <a:ext cx="2211965" cy="179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1">
            <a:extLst>
              <a:ext uri="{FF2B5EF4-FFF2-40B4-BE49-F238E27FC236}">
                <a16:creationId xmlns:a16="http://schemas.microsoft.com/office/drawing/2014/main" id="{DB3B6A40-317E-4E56-BE16-9DA4E6F57A7E}"/>
              </a:ext>
            </a:extLst>
          </p:cNvPr>
          <p:cNvSpPr>
            <a:spLocks noChangeArrowheads="1"/>
          </p:cNvSpPr>
          <p:nvPr/>
        </p:nvSpPr>
        <p:spPr bwMode="auto">
          <a:xfrm>
            <a:off x="755650" y="620713"/>
            <a:ext cx="72120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ES" sz="3200" b="1" dirty="0">
                <a:solidFill>
                  <a:schemeClr val="tx2"/>
                </a:solidFill>
                <a:effectLst>
                  <a:outerShdw blurRad="38100" dist="38100" dir="2700000" algn="tl">
                    <a:srgbClr val="000000"/>
                  </a:outerShdw>
                </a:effectLst>
                <a:latin typeface="Tahoma" charset="0"/>
              </a:rPr>
              <a:t>Tercera Generación (1964 – 1971)</a:t>
            </a:r>
          </a:p>
        </p:txBody>
      </p:sp>
      <p:pic>
        <p:nvPicPr>
          <p:cNvPr id="15" name="Picture 14" descr="T045875A">
            <a:extLst>
              <a:ext uri="{FF2B5EF4-FFF2-40B4-BE49-F238E27FC236}">
                <a16:creationId xmlns:a16="http://schemas.microsoft.com/office/drawing/2014/main" id="{307A2A9D-3264-4924-9987-5BE5DD979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471" y="1335161"/>
            <a:ext cx="2764702" cy="193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60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attrNameLst>
                                          <p:attrName/>
                                        </p:attrNameLst>
                                      </p:cBhvr>
                                    </p:anim>
                                  </p:childTnLst>
                                </p:cTn>
                              </p:par>
                            </p:childTnLst>
                          </p:cTn>
                        </p:par>
                        <p:par>
                          <p:cTn id="8" fill="hold">
                            <p:stCondLst>
                              <p:cond delay="0"/>
                            </p:stCondLst>
                            <p:childTnLst>
                              <p:par>
                                <p:cTn id="9" presetID="24"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to="" calcmode="lin" valueType="num">
                                      <p:cBhvr>
                                        <p:cTn id="11" dur="1" fill="hold"/>
                                        <p:tgtEl>
                                          <p:spTgt spid="13"/>
                                        </p:tgtEl>
                                        <p:attrNameLst>
                                          <p:attrName/>
                                        </p:attrNameLst>
                                      </p:cBhvr>
                                    </p:anim>
                                  </p:childTnLst>
                                </p:cTn>
                              </p:par>
                            </p:childTnLst>
                          </p:cTn>
                        </p:par>
                        <p:par>
                          <p:cTn id="12" fill="hold">
                            <p:stCondLst>
                              <p:cond delay="0"/>
                            </p:stCondLst>
                            <p:childTnLst>
                              <p:par>
                                <p:cTn id="13" presetID="24"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to="" calcmode="lin" valueType="num">
                                      <p:cBhvr>
                                        <p:cTn id="15" dur="1" fill="hold"/>
                                        <p:tgtEl>
                                          <p:spTgt spid="15"/>
                                        </p:tgtEl>
                                        <p:attrNameLst>
                                          <p:attrName/>
                                        </p:attrNameLst>
                                      </p:cBhvr>
                                    </p:anim>
                                  </p:childTnLst>
                                </p:cTn>
                              </p:par>
                            </p:childTnLst>
                          </p:cTn>
                        </p:par>
                      </p:childTnLst>
                    </p:cTn>
                  </p:par>
                  <p:par>
                    <p:cTn id="16" fill="hold">
                      <p:stCondLst>
                        <p:cond delay="indefinite"/>
                      </p:stCondLst>
                      <p:childTnLst>
                        <p:par>
                          <p:cTn id="17" fill="hold">
                            <p:stCondLst>
                              <p:cond delay="0"/>
                            </p:stCondLst>
                            <p:childTnLst>
                              <p:par>
                                <p:cTn id="18" presetID="43" presetClass="entr" presetSubtype="0"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fade">
                                      <p:cBhvr>
                                        <p:cTn id="20" dur="100"/>
                                        <p:tgtEl>
                                          <p:spTgt spid="12">
                                            <p:txEl>
                                              <p:pRg st="0" end="0"/>
                                            </p:txEl>
                                          </p:spTgt>
                                        </p:tgtEl>
                                      </p:cBhvr>
                                    </p:animEffect>
                                    <p:anim calcmode="lin" valueType="num">
                                      <p:cBhvr>
                                        <p:cTn id="21" dur="4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2" dur="400" fill="hold"/>
                                        <p:tgtEl>
                                          <p:spTgt spid="12">
                                            <p:txEl>
                                              <p:pRg st="0" end="0"/>
                                            </p:txEl>
                                          </p:spTgt>
                                        </p:tgtEl>
                                        <p:attrNameLst>
                                          <p:attrName>ppt_y</p:attrName>
                                        </p:attrNameLst>
                                      </p:cBhvr>
                                      <p:tavLst>
                                        <p:tav tm="0">
                                          <p:val>
                                            <p:strVal val="#ppt_y+0.31"/>
                                          </p:val>
                                        </p:tav>
                                        <p:tav tm="100000">
                                          <p:val>
                                            <p:strVal val="#ppt_y+0.31"/>
                                          </p:val>
                                        </p:tav>
                                      </p:tavLst>
                                    </p:anim>
                                    <p:anim calcmode="lin" valueType="num">
                                      <p:cBhvr>
                                        <p:cTn id="23" dur="600" decel="50000" fill="hold">
                                          <p:stCondLst>
                                            <p:cond delay="400"/>
                                          </p:stCondLst>
                                        </p:cTn>
                                        <p:tgtEl>
                                          <p:spTgt spid="12">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4" dur="600" decel="50000" fill="hold">
                                          <p:stCondLst>
                                            <p:cond delay="400"/>
                                          </p:stCondLst>
                                        </p:cTn>
                                        <p:tgtEl>
                                          <p:spTgt spid="12">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E2C14A9-B801-4D7A-8478-14B8F763D63D}"/>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5" name="Text Placeholder 4">
            <a:extLst>
              <a:ext uri="{FF2B5EF4-FFF2-40B4-BE49-F238E27FC236}">
                <a16:creationId xmlns:a16="http://schemas.microsoft.com/office/drawing/2014/main" id="{E8426A06-3E2C-47AE-860E-3E7D411352E1}"/>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6204D9CE-AB5B-4E99-837C-F6CDFAC674C8}"/>
              </a:ext>
            </a:extLst>
          </p:cNvPr>
          <p:cNvSpPr>
            <a:spLocks noGrp="1"/>
          </p:cNvSpPr>
          <p:nvPr>
            <p:ph type="ftr" sz="quarter" idx="13"/>
          </p:nvPr>
        </p:nvSpPr>
        <p:spPr/>
        <p:txBody>
          <a:bodyPr/>
          <a:lstStyle/>
          <a:p>
            <a:r>
              <a:rPr lang="en-GB"/>
              <a:t>Type here if  add info needed  for every slide</a:t>
            </a:r>
            <a:endParaRPr lang="en-GB" dirty="0"/>
          </a:p>
        </p:txBody>
      </p:sp>
      <p:sp>
        <p:nvSpPr>
          <p:cNvPr id="14" name="Rectangle 11">
            <a:extLst>
              <a:ext uri="{FF2B5EF4-FFF2-40B4-BE49-F238E27FC236}">
                <a16:creationId xmlns:a16="http://schemas.microsoft.com/office/drawing/2014/main" id="{DB3B6A40-317E-4E56-BE16-9DA4E6F57A7E}"/>
              </a:ext>
            </a:extLst>
          </p:cNvPr>
          <p:cNvSpPr>
            <a:spLocks noChangeArrowheads="1"/>
          </p:cNvSpPr>
          <p:nvPr/>
        </p:nvSpPr>
        <p:spPr bwMode="auto">
          <a:xfrm>
            <a:off x="755650" y="620713"/>
            <a:ext cx="71000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ES" sz="3200" b="1" dirty="0">
                <a:solidFill>
                  <a:schemeClr val="tx2"/>
                </a:solidFill>
                <a:effectLst>
                  <a:outerShdw blurRad="38100" dist="38100" dir="2700000" algn="tl">
                    <a:srgbClr val="000000"/>
                  </a:outerShdw>
                </a:effectLst>
                <a:latin typeface="Tahoma" charset="0"/>
              </a:rPr>
              <a:t>Cuarta Generación (1971 – 1981)</a:t>
            </a:r>
          </a:p>
        </p:txBody>
      </p:sp>
      <p:sp>
        <p:nvSpPr>
          <p:cNvPr id="9" name="Rectangle 3">
            <a:extLst>
              <a:ext uri="{FF2B5EF4-FFF2-40B4-BE49-F238E27FC236}">
                <a16:creationId xmlns:a16="http://schemas.microsoft.com/office/drawing/2014/main" id="{A49A44CE-37BD-4976-96E8-C4D0FC20D02F}"/>
              </a:ext>
            </a:extLst>
          </p:cNvPr>
          <p:cNvSpPr txBox="1">
            <a:spLocks noChangeArrowheads="1"/>
          </p:cNvSpPr>
          <p:nvPr/>
        </p:nvSpPr>
        <p:spPr>
          <a:xfrm>
            <a:off x="4146698" y="1894318"/>
            <a:ext cx="4400218" cy="2736850"/>
          </a:xfrm>
          <a:prstGeom prst="rect">
            <a:avLst/>
          </a:prstGeom>
        </p:spPr>
        <p:txBody>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defRPr/>
            </a:pPr>
            <a:r>
              <a:rPr lang="es-ES" dirty="0"/>
              <a:t>Aparece el </a:t>
            </a:r>
            <a:r>
              <a:rPr lang="es-ES" b="1" u="sng" dirty="0"/>
              <a:t>microprocesado</a:t>
            </a:r>
            <a:r>
              <a:rPr lang="es-ES" dirty="0"/>
              <a:t>r, consistía en la integración de toda la CPU de la computadora en un solo circuito integrado. </a:t>
            </a:r>
          </a:p>
          <a:p>
            <a:pPr>
              <a:defRPr/>
            </a:pPr>
            <a:endParaRPr lang="es-ES" dirty="0"/>
          </a:p>
        </p:txBody>
      </p:sp>
      <p:pic>
        <p:nvPicPr>
          <p:cNvPr id="10" name="Picture 5" descr="Image149">
            <a:extLst>
              <a:ext uri="{FF2B5EF4-FFF2-40B4-BE49-F238E27FC236}">
                <a16:creationId xmlns:a16="http://schemas.microsoft.com/office/drawing/2014/main" id="{5D8F34C4-BB79-493B-BAFE-6247AA7214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18534" y="1532358"/>
            <a:ext cx="2294122" cy="1483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20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attrNameLst>
                                          <p:attrName/>
                                        </p:attrNameLst>
                                      </p:cBhvr>
                                    </p:anim>
                                  </p:childTnLst>
                                </p:cTn>
                              </p:par>
                            </p:childTnLst>
                          </p:cTn>
                        </p:par>
                        <p:par>
                          <p:cTn id="8" fill="hold">
                            <p:stCondLst>
                              <p:cond delay="0"/>
                            </p:stCondLst>
                            <p:childTnLst>
                              <p:par>
                                <p:cTn id="9" presetID="24"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to="" calcmode="lin" valueType="num">
                                      <p:cBhvr>
                                        <p:cTn id="11" dur="1" fill="hold"/>
                                        <p:tgtEl>
                                          <p:spTgt spid="10"/>
                                        </p:tgtEl>
                                        <p:attrNameLst>
                                          <p:attrName/>
                                        </p:attrNameLst>
                                      </p:cBhvr>
                                    </p:anim>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1000"/>
                                        <p:tgtEl>
                                          <p:spTgt spid="9">
                                            <p:txEl>
                                              <p:pRg st="0" end="0"/>
                                            </p:txEl>
                                          </p:spTgt>
                                        </p:tgtEl>
                                      </p:cBhvr>
                                    </p:animEffect>
                                    <p:anim calcmode="lin" valueType="num">
                                      <p:cBhvr>
                                        <p:cTn id="1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62DDC9-FA21-4261-AE7D-26EBBA5A54F7}"/>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4" name="Text Placeholder 3">
            <a:extLst>
              <a:ext uri="{FF2B5EF4-FFF2-40B4-BE49-F238E27FC236}">
                <a16:creationId xmlns:a16="http://schemas.microsoft.com/office/drawing/2014/main" id="{A32B5335-DBC9-4E47-A4C5-D755A4EEF614}"/>
              </a:ext>
            </a:extLst>
          </p:cNvPr>
          <p:cNvSpPr>
            <a:spLocks noGrp="1"/>
          </p:cNvSpPr>
          <p:nvPr>
            <p:ph type="body" sz="quarter" idx="10"/>
          </p:nvPr>
        </p:nvSpPr>
        <p:spPr>
          <a:xfrm>
            <a:off x="585249" y="1498339"/>
            <a:ext cx="4874057" cy="1166473"/>
          </a:xfrm>
        </p:spPr>
        <p:txBody>
          <a:bodyPr/>
          <a:lstStyle/>
          <a:p>
            <a:r>
              <a:rPr lang="es-ES" dirty="0"/>
              <a:t>Dos hechos históricos marcan el inicio de esta etapa. Por un lado el proyecto 5ta generación comando por Japón en 1982, cuya finalidad principal era construir ordenadores con tecnología más avanzada bajo lenguajes de programación más potentes para las máquinas y menos complejos para los usuarios. Por otro, la construcción del primer superordenador con capacidad de proceso paralelo por parte de Seymour Cray y su compañía Control Data </a:t>
            </a:r>
            <a:r>
              <a:rPr lang="es-ES" dirty="0" err="1"/>
              <a:t>Corporation</a:t>
            </a:r>
            <a:r>
              <a:rPr lang="es-ES" dirty="0"/>
              <a:t> denominado </a:t>
            </a:r>
            <a:r>
              <a:rPr lang="es-ES" b="1" dirty="0">
                <a:solidFill>
                  <a:srgbClr val="FF0000"/>
                </a:solidFill>
              </a:rPr>
              <a:t>CDC 6600</a:t>
            </a:r>
            <a:r>
              <a:rPr lang="es-ES" dirty="0"/>
              <a:t>. En esta generación las computadoras empiezan a realizar tareas que aún en la actualidad predominan, como la traducción automática de una lengua a otra. Asimismo, el almacenamiento de información digital se procesa en gigabytes y surge el </a:t>
            </a:r>
            <a:r>
              <a:rPr lang="es-ES" b="1" dirty="0">
                <a:solidFill>
                  <a:srgbClr val="FF0000"/>
                </a:solidFill>
              </a:rPr>
              <a:t>DVD</a:t>
            </a:r>
            <a:r>
              <a:rPr lang="es-ES" dirty="0"/>
              <a:t>.</a:t>
            </a:r>
          </a:p>
        </p:txBody>
      </p:sp>
      <p:sp>
        <p:nvSpPr>
          <p:cNvPr id="5" name="Text Placeholder 4">
            <a:extLst>
              <a:ext uri="{FF2B5EF4-FFF2-40B4-BE49-F238E27FC236}">
                <a16:creationId xmlns:a16="http://schemas.microsoft.com/office/drawing/2014/main" id="{0854B25A-289E-42A4-AD04-7861C5870991}"/>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D471CD8F-B1F8-4A7A-9041-4198DFD46EF1}"/>
              </a:ext>
            </a:extLst>
          </p:cNvPr>
          <p:cNvSpPr>
            <a:spLocks noGrp="1"/>
          </p:cNvSpPr>
          <p:nvPr>
            <p:ph type="ftr" sz="quarter" idx="13"/>
          </p:nvPr>
        </p:nvSpPr>
        <p:spPr/>
        <p:txBody>
          <a:bodyPr/>
          <a:lstStyle/>
          <a:p>
            <a:r>
              <a:rPr lang="en-GB"/>
              <a:t>Type here if  add info needed  for every slide</a:t>
            </a:r>
            <a:endParaRPr lang="en-GB" dirty="0"/>
          </a:p>
        </p:txBody>
      </p:sp>
      <p:sp>
        <p:nvSpPr>
          <p:cNvPr id="7" name="Rectangle 11">
            <a:extLst>
              <a:ext uri="{FF2B5EF4-FFF2-40B4-BE49-F238E27FC236}">
                <a16:creationId xmlns:a16="http://schemas.microsoft.com/office/drawing/2014/main" id="{51051114-30CF-4E27-8C72-6EF9BE428F3E}"/>
              </a:ext>
            </a:extLst>
          </p:cNvPr>
          <p:cNvSpPr>
            <a:spLocks noChangeArrowheads="1"/>
          </p:cNvSpPr>
          <p:nvPr/>
        </p:nvSpPr>
        <p:spPr bwMode="auto">
          <a:xfrm>
            <a:off x="755650" y="620713"/>
            <a:ext cx="710483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ES" sz="3200" b="1" dirty="0">
                <a:solidFill>
                  <a:schemeClr val="tx2"/>
                </a:solidFill>
                <a:effectLst>
                  <a:outerShdw blurRad="38100" dist="38100" dir="2700000" algn="tl">
                    <a:srgbClr val="000000"/>
                  </a:outerShdw>
                </a:effectLst>
                <a:latin typeface="Tahoma" charset="0"/>
              </a:rPr>
              <a:t>Quinta Generación (1982 – 2000)</a:t>
            </a:r>
          </a:p>
        </p:txBody>
      </p:sp>
      <p:pic>
        <p:nvPicPr>
          <p:cNvPr id="121858" name="Picture 2" descr="Icono Dvd, disco Gratis de Data And Devices icon pack">
            <a:extLst>
              <a:ext uri="{FF2B5EF4-FFF2-40B4-BE49-F238E27FC236}">
                <a16:creationId xmlns:a16="http://schemas.microsoft.com/office/drawing/2014/main" id="{BFF5A509-F4D4-4A12-8E75-C1633414DF3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24262" y="1490566"/>
            <a:ext cx="1064217" cy="10642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floor, indoor, table, monitor&#10;&#10;Description automatically generated">
            <a:extLst>
              <a:ext uri="{FF2B5EF4-FFF2-40B4-BE49-F238E27FC236}">
                <a16:creationId xmlns:a16="http://schemas.microsoft.com/office/drawing/2014/main" id="{840ADB36-DAD7-4203-80BF-687D27B36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832" y="2854992"/>
            <a:ext cx="2100475" cy="1658270"/>
          </a:xfrm>
          <a:prstGeom prst="rect">
            <a:avLst/>
          </a:prstGeom>
        </p:spPr>
      </p:pic>
      <p:sp>
        <p:nvSpPr>
          <p:cNvPr id="10" name="TextBox 9">
            <a:extLst>
              <a:ext uri="{FF2B5EF4-FFF2-40B4-BE49-F238E27FC236}">
                <a16:creationId xmlns:a16="http://schemas.microsoft.com/office/drawing/2014/main" id="{8889F7A3-63EC-46D2-97BD-CDD9F66C80CA}"/>
              </a:ext>
            </a:extLst>
          </p:cNvPr>
          <p:cNvSpPr txBox="1"/>
          <p:nvPr/>
        </p:nvSpPr>
        <p:spPr>
          <a:xfrm>
            <a:off x="1185333" y="4179147"/>
            <a:ext cx="1282402" cy="430887"/>
          </a:xfrm>
          <a:prstGeom prst="rect">
            <a:avLst/>
          </a:prstGeom>
          <a:noFill/>
        </p:spPr>
        <p:txBody>
          <a:bodyPr wrap="none" lIns="0" tIns="0" rIns="0" bIns="0" rtlCol="0">
            <a:spAutoFit/>
          </a:bodyPr>
          <a:lstStyle/>
          <a:p>
            <a:r>
              <a:rPr lang="es-ES" sz="1400" dirty="0"/>
              <a:t>Precio: ~20M $</a:t>
            </a:r>
          </a:p>
          <a:p>
            <a:r>
              <a:rPr lang="es-ES" sz="1400" dirty="0">
                <a:hlinkClick r:id="rId4" tooltip="60-bit"/>
              </a:rPr>
              <a:t>60-bit</a:t>
            </a:r>
            <a:r>
              <a:rPr lang="es-ES" sz="1400" dirty="0"/>
              <a:t> </a:t>
            </a:r>
            <a:r>
              <a:rPr lang="es-ES" sz="1400" dirty="0" err="1"/>
              <a:t>processor</a:t>
            </a:r>
            <a:endParaRPr lang="es-ES" sz="1400" dirty="0"/>
          </a:p>
        </p:txBody>
      </p:sp>
    </p:spTree>
    <p:extLst>
      <p:ext uri="{BB962C8B-B14F-4D97-AF65-F5344CB8AC3E}">
        <p14:creationId xmlns:p14="http://schemas.microsoft.com/office/powerpoint/2010/main" val="187785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362DDC9-FA21-4261-AE7D-26EBBA5A54F7}"/>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5" name="Text Placeholder 4">
            <a:extLst>
              <a:ext uri="{FF2B5EF4-FFF2-40B4-BE49-F238E27FC236}">
                <a16:creationId xmlns:a16="http://schemas.microsoft.com/office/drawing/2014/main" id="{0854B25A-289E-42A4-AD04-7861C5870991}"/>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D471CD8F-B1F8-4A7A-9041-4198DFD46EF1}"/>
              </a:ext>
            </a:extLst>
          </p:cNvPr>
          <p:cNvSpPr>
            <a:spLocks noGrp="1"/>
          </p:cNvSpPr>
          <p:nvPr>
            <p:ph type="ftr" sz="quarter" idx="13"/>
          </p:nvPr>
        </p:nvSpPr>
        <p:spPr/>
        <p:txBody>
          <a:bodyPr/>
          <a:lstStyle/>
          <a:p>
            <a:r>
              <a:rPr lang="en-GB"/>
              <a:t>Type here if  add info needed  for every slide</a:t>
            </a:r>
            <a:endParaRPr lang="en-GB" dirty="0"/>
          </a:p>
        </p:txBody>
      </p:sp>
      <p:sp>
        <p:nvSpPr>
          <p:cNvPr id="7" name="Rectangle 11">
            <a:extLst>
              <a:ext uri="{FF2B5EF4-FFF2-40B4-BE49-F238E27FC236}">
                <a16:creationId xmlns:a16="http://schemas.microsoft.com/office/drawing/2014/main" id="{51051114-30CF-4E27-8C72-6EF9BE428F3E}"/>
              </a:ext>
            </a:extLst>
          </p:cNvPr>
          <p:cNvSpPr>
            <a:spLocks noChangeArrowheads="1"/>
          </p:cNvSpPr>
          <p:nvPr/>
        </p:nvSpPr>
        <p:spPr bwMode="auto">
          <a:xfrm>
            <a:off x="755650" y="620713"/>
            <a:ext cx="67153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s-ES" sz="3200" b="1" dirty="0">
                <a:solidFill>
                  <a:schemeClr val="tx2"/>
                </a:solidFill>
                <a:effectLst>
                  <a:outerShdw blurRad="38100" dist="38100" dir="2700000" algn="tl">
                    <a:srgbClr val="000000"/>
                  </a:outerShdw>
                </a:effectLst>
                <a:latin typeface="Tahoma" charset="0"/>
              </a:rPr>
              <a:t>Sexta Generación (2000 – </a:t>
            </a:r>
            <a:r>
              <a:rPr lang="es-ES" sz="3200" b="1" dirty="0" err="1">
                <a:solidFill>
                  <a:schemeClr val="tx2"/>
                </a:solidFill>
                <a:effectLst>
                  <a:outerShdw blurRad="38100" dist="38100" dir="2700000" algn="tl">
                    <a:srgbClr val="000000"/>
                  </a:outerShdw>
                </a:effectLst>
                <a:latin typeface="Tahoma" charset="0"/>
              </a:rPr>
              <a:t>Qbit</a:t>
            </a:r>
            <a:r>
              <a:rPr lang="es-ES" sz="3200" b="1" dirty="0">
                <a:solidFill>
                  <a:schemeClr val="tx2"/>
                </a:solidFill>
                <a:effectLst>
                  <a:outerShdw blurRad="38100" dist="38100" dir="2700000" algn="tl">
                    <a:srgbClr val="000000"/>
                  </a:outerShdw>
                </a:effectLst>
                <a:latin typeface="Tahoma" charset="0"/>
              </a:rPr>
              <a:t>)</a:t>
            </a:r>
          </a:p>
        </p:txBody>
      </p:sp>
      <p:sp>
        <p:nvSpPr>
          <p:cNvPr id="8" name="Text Placeholder 7">
            <a:extLst>
              <a:ext uri="{FF2B5EF4-FFF2-40B4-BE49-F238E27FC236}">
                <a16:creationId xmlns:a16="http://schemas.microsoft.com/office/drawing/2014/main" id="{0C450A5B-A460-472A-B886-D5A879360199}"/>
              </a:ext>
            </a:extLst>
          </p:cNvPr>
          <p:cNvSpPr>
            <a:spLocks noGrp="1"/>
          </p:cNvSpPr>
          <p:nvPr>
            <p:ph type="body" sz="quarter" idx="10"/>
          </p:nvPr>
        </p:nvSpPr>
        <p:spPr>
          <a:xfrm>
            <a:off x="876503" y="1501227"/>
            <a:ext cx="2923338" cy="1166473"/>
          </a:xfrm>
        </p:spPr>
        <p:txBody>
          <a:bodyPr/>
          <a:lstStyle/>
          <a:p>
            <a:r>
              <a:rPr lang="es-ES" dirty="0"/>
              <a:t>las únicas novedades han sido el uso de </a:t>
            </a:r>
            <a:r>
              <a:rPr lang="es-ES" b="1" dirty="0"/>
              <a:t>procesadores en paralelo,</a:t>
            </a:r>
            <a:r>
              <a:rPr lang="es-ES" dirty="0"/>
              <a:t> o sea, la división de tareas en múltiples unidades de procesamiento operando simultáneamente. </a:t>
            </a:r>
            <a:r>
              <a:rPr lang="es-ES" b="1" dirty="0"/>
              <a:t>Otra novedad es la incorporación de chips de procesadores especializados en las tareas de vídeo y sonido.</a:t>
            </a:r>
            <a:endParaRPr lang="es-ES" dirty="0"/>
          </a:p>
        </p:txBody>
      </p:sp>
      <p:pic>
        <p:nvPicPr>
          <p:cNvPr id="12" name="Picture 11">
            <a:extLst>
              <a:ext uri="{FF2B5EF4-FFF2-40B4-BE49-F238E27FC236}">
                <a16:creationId xmlns:a16="http://schemas.microsoft.com/office/drawing/2014/main" id="{1341A9CB-8304-4343-93C3-379FFC08EC24}"/>
              </a:ext>
            </a:extLst>
          </p:cNvPr>
          <p:cNvPicPr>
            <a:picLocks noChangeAspect="1"/>
          </p:cNvPicPr>
          <p:nvPr/>
        </p:nvPicPr>
        <p:blipFill>
          <a:blip r:embed="rId2"/>
          <a:stretch>
            <a:fillRect/>
          </a:stretch>
        </p:blipFill>
        <p:spPr>
          <a:xfrm>
            <a:off x="4993852" y="1835801"/>
            <a:ext cx="2781935" cy="1471897"/>
          </a:xfrm>
          <a:prstGeom prst="rect">
            <a:avLst/>
          </a:prstGeom>
        </p:spPr>
      </p:pic>
    </p:spTree>
    <p:extLst>
      <p:ext uri="{BB962C8B-B14F-4D97-AF65-F5344CB8AC3E}">
        <p14:creationId xmlns:p14="http://schemas.microsoft.com/office/powerpoint/2010/main" val="9151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BAF90FF-1011-443F-99E7-F538D9396706}"/>
              </a:ext>
            </a:extLst>
          </p:cNvPr>
          <p:cNvSpPr>
            <a:spLocks noGrp="1"/>
          </p:cNvSpPr>
          <p:nvPr>
            <p:ph type="body" sz="quarter" idx="13"/>
          </p:nvPr>
        </p:nvSpPr>
        <p:spPr/>
        <p:txBody>
          <a:bodyPr/>
          <a:lstStyle/>
          <a:p>
            <a:endParaRPr lang="es-ES"/>
          </a:p>
        </p:txBody>
      </p:sp>
      <p:sp>
        <p:nvSpPr>
          <p:cNvPr id="6" name="Title 5">
            <a:extLst>
              <a:ext uri="{FF2B5EF4-FFF2-40B4-BE49-F238E27FC236}">
                <a16:creationId xmlns:a16="http://schemas.microsoft.com/office/drawing/2014/main" id="{A13A60B7-F971-4125-AA15-53F1CCA98CC5}"/>
              </a:ext>
            </a:extLst>
          </p:cNvPr>
          <p:cNvSpPr>
            <a:spLocks noGrp="1"/>
          </p:cNvSpPr>
          <p:nvPr>
            <p:ph type="title"/>
          </p:nvPr>
        </p:nvSpPr>
        <p:spPr/>
        <p:txBody>
          <a:bodyPr/>
          <a:lstStyle/>
          <a:p>
            <a:r>
              <a:rPr lang="es-ES" dirty="0"/>
              <a:t>Los básicos</a:t>
            </a:r>
          </a:p>
        </p:txBody>
      </p:sp>
      <p:sp>
        <p:nvSpPr>
          <p:cNvPr id="2" name="Date Placeholder 1">
            <a:extLst>
              <a:ext uri="{FF2B5EF4-FFF2-40B4-BE49-F238E27FC236}">
                <a16:creationId xmlns:a16="http://schemas.microsoft.com/office/drawing/2014/main" id="{C5F51AFC-1CCC-450E-B13C-535D4066E361}"/>
              </a:ext>
            </a:extLst>
          </p:cNvPr>
          <p:cNvSpPr>
            <a:spLocks noGrp="1"/>
          </p:cNvSpPr>
          <p:nvPr>
            <p:ph type="dt" sz="half" idx="2"/>
          </p:nvPr>
        </p:nvSpPr>
        <p:spPr/>
        <p:txBody>
          <a:bodyPr/>
          <a:lstStyle/>
          <a:p>
            <a:pPr defTabSz="685800"/>
            <a:fld id="{47454CA1-7487-4C96-A3FB-BB48F2EF4CA4}" type="datetime1">
              <a:rPr lang="en-GB" smtClean="0"/>
              <a:t>15/09/2021</a:t>
            </a:fld>
            <a:endParaRPr lang="en-GB" dirty="0"/>
          </a:p>
        </p:txBody>
      </p:sp>
      <p:sp>
        <p:nvSpPr>
          <p:cNvPr id="7" name="Text Placeholder 6">
            <a:extLst>
              <a:ext uri="{FF2B5EF4-FFF2-40B4-BE49-F238E27FC236}">
                <a16:creationId xmlns:a16="http://schemas.microsoft.com/office/drawing/2014/main" id="{82DF66AE-AF16-4C4C-B990-5AA13C22E2E2}"/>
              </a:ext>
            </a:extLst>
          </p:cNvPr>
          <p:cNvSpPr>
            <a:spLocks noGrp="1"/>
          </p:cNvSpPr>
          <p:nvPr>
            <p:ph type="body" sz="quarter" idx="12"/>
          </p:nvPr>
        </p:nvSpPr>
        <p:spPr/>
        <p:txBody>
          <a:bodyPr/>
          <a:lstStyle/>
          <a:p>
            <a:endParaRPr lang="es-ES"/>
          </a:p>
        </p:txBody>
      </p:sp>
      <p:sp>
        <p:nvSpPr>
          <p:cNvPr id="5" name="Footer Placeholder 4">
            <a:extLst>
              <a:ext uri="{FF2B5EF4-FFF2-40B4-BE49-F238E27FC236}">
                <a16:creationId xmlns:a16="http://schemas.microsoft.com/office/drawing/2014/main" id="{45E352B7-2A42-4558-9ADC-BA3BDC3E8F64}"/>
              </a:ext>
            </a:extLst>
          </p:cNvPr>
          <p:cNvSpPr>
            <a:spLocks noGrp="1"/>
          </p:cNvSpPr>
          <p:nvPr>
            <p:ph type="ftr" sz="quarter" idx="14"/>
          </p:nvPr>
        </p:nvSpPr>
        <p:spPr/>
        <p:txBody>
          <a:bodyPr/>
          <a:lstStyle/>
          <a:p>
            <a:r>
              <a:rPr lang="en-GB"/>
              <a:t>Type here if  add info needed  for every slide</a:t>
            </a:r>
            <a:endParaRPr lang="en-GB" dirty="0"/>
          </a:p>
        </p:txBody>
      </p:sp>
    </p:spTree>
    <p:extLst>
      <p:ext uri="{BB962C8B-B14F-4D97-AF65-F5344CB8AC3E}">
        <p14:creationId xmlns:p14="http://schemas.microsoft.com/office/powerpoint/2010/main" val="1760411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15/09/2021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79" y="616688"/>
            <a:ext cx="4285099" cy="369332"/>
          </a:xfrm>
          <a:prstGeom prst="rect">
            <a:avLst/>
          </a:prstGeom>
          <a:noFill/>
        </p:spPr>
        <p:txBody>
          <a:bodyPr wrap="square" lIns="0" tIns="0" rIns="0" bIns="0" rtlCol="0">
            <a:spAutoFit/>
          </a:bodyPr>
          <a:lstStyle/>
          <a:p>
            <a:r>
              <a:rPr lang="es-ES" sz="2400" b="1" dirty="0">
                <a:solidFill>
                  <a:schemeClr val="accent2"/>
                </a:solidFill>
              </a:rPr>
              <a:t>Cliente - Servidor</a:t>
            </a:r>
          </a:p>
        </p:txBody>
      </p:sp>
      <p:sp>
        <p:nvSpPr>
          <p:cNvPr id="5" name="Rectangle 4">
            <a:extLst>
              <a:ext uri="{FF2B5EF4-FFF2-40B4-BE49-F238E27FC236}">
                <a16:creationId xmlns:a16="http://schemas.microsoft.com/office/drawing/2014/main" id="{8BCC75B2-F274-40B9-951B-D2EAFE7EB857}"/>
              </a:ext>
            </a:extLst>
          </p:cNvPr>
          <p:cNvSpPr/>
          <p:nvPr/>
        </p:nvSpPr>
        <p:spPr>
          <a:xfrm>
            <a:off x="421579" y="1148253"/>
            <a:ext cx="8134086" cy="769441"/>
          </a:xfrm>
          <a:prstGeom prst="rect">
            <a:avLst/>
          </a:prstGeom>
        </p:spPr>
        <p:txBody>
          <a:bodyPr wrap="square">
            <a:spAutoFit/>
          </a:bodyPr>
          <a:lstStyle/>
          <a:p>
            <a:r>
              <a:rPr lang="es-ES" sz="1100" dirty="0">
                <a:solidFill>
                  <a:srgbClr val="202122"/>
                </a:solidFill>
                <a:latin typeface="Arial" panose="020B0604020202020204" pitchFamily="34" charset="0"/>
              </a:rPr>
              <a:t>La </a:t>
            </a:r>
            <a:r>
              <a:rPr lang="es-ES" sz="1100" b="1" dirty="0">
                <a:solidFill>
                  <a:srgbClr val="202122"/>
                </a:solidFill>
                <a:latin typeface="Arial" panose="020B0604020202020204" pitchFamily="34" charset="0"/>
              </a:rPr>
              <a:t>arquitectura cliente-servidor</a:t>
            </a:r>
            <a:r>
              <a:rPr lang="es-ES" sz="1100" dirty="0">
                <a:solidFill>
                  <a:srgbClr val="202122"/>
                </a:solidFill>
                <a:latin typeface="Arial" panose="020B0604020202020204" pitchFamily="34" charset="0"/>
              </a:rPr>
              <a:t> es un modelo de diseño de software en el que las tareas se reparten entre los proveedores de recursos o servicios, llamados </a:t>
            </a:r>
            <a:r>
              <a:rPr lang="es-ES" sz="1100" dirty="0">
                <a:solidFill>
                  <a:srgbClr val="0B0080"/>
                </a:solidFill>
                <a:latin typeface="Arial" panose="020B0604020202020204" pitchFamily="34" charset="0"/>
                <a:hlinkClick r:id="rId3" tooltip="Servidor"/>
              </a:rPr>
              <a:t>servidores</a:t>
            </a:r>
            <a:r>
              <a:rPr lang="es-ES" sz="1100" dirty="0">
                <a:solidFill>
                  <a:srgbClr val="202122"/>
                </a:solidFill>
                <a:latin typeface="Arial" panose="020B0604020202020204" pitchFamily="34" charset="0"/>
              </a:rPr>
              <a:t>, y los demandantes, llamados </a:t>
            </a:r>
            <a:r>
              <a:rPr lang="es-ES" sz="1100" dirty="0">
                <a:solidFill>
                  <a:srgbClr val="0B0080"/>
                </a:solidFill>
                <a:latin typeface="Arial" panose="020B0604020202020204" pitchFamily="34" charset="0"/>
                <a:hlinkClick r:id="rId4" tooltip="Cliente (informática)"/>
              </a:rPr>
              <a:t>clientes</a:t>
            </a:r>
            <a:r>
              <a:rPr lang="es-ES" sz="1100" dirty="0">
                <a:solidFill>
                  <a:srgbClr val="202122"/>
                </a:solidFill>
                <a:latin typeface="Arial" panose="020B0604020202020204" pitchFamily="34" charset="0"/>
              </a:rPr>
              <a:t>. Un cliente realiza peticiones a otro programa, el </a:t>
            </a:r>
            <a:r>
              <a:rPr lang="es-ES" sz="1100" dirty="0">
                <a:solidFill>
                  <a:srgbClr val="0B0080"/>
                </a:solidFill>
                <a:latin typeface="Arial" panose="020B0604020202020204" pitchFamily="34" charset="0"/>
                <a:hlinkClick r:id="rId3" tooltip="Servidor"/>
              </a:rPr>
              <a:t>servidor</a:t>
            </a:r>
            <a:r>
              <a:rPr lang="es-ES" sz="1100" dirty="0">
                <a:solidFill>
                  <a:srgbClr val="202122"/>
                </a:solidFill>
                <a:latin typeface="Arial" panose="020B0604020202020204" pitchFamily="34" charset="0"/>
              </a:rPr>
              <a:t>, quien le da respuesta. Esta idea también se puede aplicar a programas que se ejecutan sobre una sola computadora, aunque es más ventajosa en un sistema operativo </a:t>
            </a:r>
            <a:r>
              <a:rPr lang="es-ES" sz="1100" dirty="0">
                <a:solidFill>
                  <a:srgbClr val="0B0080"/>
                </a:solidFill>
                <a:latin typeface="Arial" panose="020B0604020202020204" pitchFamily="34" charset="0"/>
                <a:hlinkClick r:id="rId5" tooltip="Multiusuario"/>
              </a:rPr>
              <a:t>multiusuario</a:t>
            </a:r>
            <a:r>
              <a:rPr lang="es-ES" sz="1100" dirty="0">
                <a:solidFill>
                  <a:srgbClr val="202122"/>
                </a:solidFill>
                <a:latin typeface="Arial" panose="020B0604020202020204" pitchFamily="34" charset="0"/>
              </a:rPr>
              <a:t> distribuido a través de una </a:t>
            </a:r>
            <a:r>
              <a:rPr lang="es-ES" sz="1100" dirty="0">
                <a:solidFill>
                  <a:srgbClr val="0B0080"/>
                </a:solidFill>
                <a:latin typeface="Arial" panose="020B0604020202020204" pitchFamily="34" charset="0"/>
                <a:hlinkClick r:id="rId6" tooltip="Red de computadoras"/>
              </a:rPr>
              <a:t>red de computadoras</a:t>
            </a:r>
            <a:r>
              <a:rPr lang="es-ES" sz="1100" dirty="0">
                <a:solidFill>
                  <a:srgbClr val="202122"/>
                </a:solidFill>
                <a:latin typeface="Arial" panose="020B0604020202020204" pitchFamily="34" charset="0"/>
              </a:rPr>
              <a:t>.</a:t>
            </a:r>
            <a:endParaRPr lang="es-ES" sz="1100" dirty="0"/>
          </a:p>
        </p:txBody>
      </p:sp>
      <p:pic>
        <p:nvPicPr>
          <p:cNvPr id="142338" name="Picture 2">
            <a:extLst>
              <a:ext uri="{FF2B5EF4-FFF2-40B4-BE49-F238E27FC236}">
                <a16:creationId xmlns:a16="http://schemas.microsoft.com/office/drawing/2014/main" id="{92F6FFF5-6505-4DCB-AFE8-FF5DD75282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552" y="2101790"/>
            <a:ext cx="3301298" cy="15897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7F1F067-2371-431F-AEBE-3FD0225CA87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106011" y="3250190"/>
            <a:ext cx="2484143" cy="1509563"/>
          </a:xfrm>
          <a:prstGeom prst="rect">
            <a:avLst/>
          </a:prstGeom>
        </p:spPr>
      </p:pic>
      <p:pic>
        <p:nvPicPr>
          <p:cNvPr id="142342" name="Picture 6" descr="Api De Java Para Servicios Web Restful descarga gratuita de png - Interfaz  de programación de aplicaciones transferencia de estado Representacional Web  API API de gestión de - Api De Java Para">
            <a:extLst>
              <a:ext uri="{FF2B5EF4-FFF2-40B4-BE49-F238E27FC236}">
                <a16:creationId xmlns:a16="http://schemas.microsoft.com/office/drawing/2014/main" id="{8292C873-09C1-43CB-8485-6D71956BD9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7849" y="2079927"/>
            <a:ext cx="1353137" cy="1353137"/>
          </a:xfrm>
          <a:prstGeom prst="rect">
            <a:avLst/>
          </a:prstGeom>
          <a:noFill/>
          <a:extLst>
            <a:ext uri="{909E8E84-426E-40DD-AFC4-6F175D3DCCD1}">
              <a14:hiddenFill xmlns:a14="http://schemas.microsoft.com/office/drawing/2010/main">
                <a:solidFill>
                  <a:srgbClr val="FFFFFF"/>
                </a:solidFill>
              </a14:hiddenFill>
            </a:ext>
          </a:extLst>
        </p:spPr>
      </p:pic>
      <p:pic>
        <p:nvPicPr>
          <p:cNvPr id="142344" name="Picture 8" descr="Web Service Client in Spring Boot | by Ankit Lohani | Medium">
            <a:extLst>
              <a:ext uri="{FF2B5EF4-FFF2-40B4-BE49-F238E27FC236}">
                <a16:creationId xmlns:a16="http://schemas.microsoft.com/office/drawing/2014/main" id="{91A6C332-5914-42B4-92AB-F812EC9B7B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75301" y="2756495"/>
            <a:ext cx="1820383" cy="182038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04F4EFE-1E15-4D5A-B464-D23E8273BCD7}"/>
              </a:ext>
            </a:extLst>
          </p:cNvPr>
          <p:cNvSpPr/>
          <p:nvPr/>
        </p:nvSpPr>
        <p:spPr>
          <a:xfrm>
            <a:off x="421578" y="4575087"/>
            <a:ext cx="6179407" cy="261610"/>
          </a:xfrm>
          <a:prstGeom prst="rect">
            <a:avLst/>
          </a:prstGeom>
        </p:spPr>
        <p:txBody>
          <a:bodyPr wrap="square">
            <a:spAutoFit/>
          </a:bodyPr>
          <a:lstStyle/>
          <a:p>
            <a:r>
              <a:rPr lang="es-ES" sz="1100" dirty="0">
                <a:hlinkClick r:id="rId11"/>
              </a:rPr>
              <a:t>https://cloud.google.com/vision/docs/drag-and-drop</a:t>
            </a:r>
            <a:endParaRPr lang="es-ES" sz="1100" dirty="0"/>
          </a:p>
        </p:txBody>
      </p:sp>
    </p:spTree>
    <p:extLst>
      <p:ext uri="{BB962C8B-B14F-4D97-AF65-F5344CB8AC3E}">
        <p14:creationId xmlns:p14="http://schemas.microsoft.com/office/powerpoint/2010/main" val="19293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DA0D743-4E42-4BC3-A9DE-71A1B656B105}"/>
              </a:ext>
            </a:extLst>
          </p:cNvPr>
          <p:cNvSpPr>
            <a:spLocks noGrp="1"/>
          </p:cNvSpPr>
          <p:nvPr>
            <p:ph type="body" sz="quarter" idx="13"/>
          </p:nvPr>
        </p:nvSpPr>
        <p:spPr>
          <a:xfrm>
            <a:off x="1783080" y="2225615"/>
            <a:ext cx="6386194" cy="951030"/>
          </a:xfrm>
        </p:spPr>
        <p:txBody>
          <a:bodyPr/>
          <a:lstStyle/>
          <a:p>
            <a:r>
              <a:rPr lang="es-ES" dirty="0"/>
              <a:t>Un poco de historia…</a:t>
            </a:r>
          </a:p>
          <a:p>
            <a:r>
              <a:rPr lang="es-ES" dirty="0"/>
              <a:t>Los básicos</a:t>
            </a:r>
          </a:p>
          <a:p>
            <a:pPr lvl="1"/>
            <a:endParaRPr lang="es-ES" dirty="0"/>
          </a:p>
        </p:txBody>
      </p:sp>
      <p:sp>
        <p:nvSpPr>
          <p:cNvPr id="5" name="Text Placeholder 4">
            <a:extLst>
              <a:ext uri="{FF2B5EF4-FFF2-40B4-BE49-F238E27FC236}">
                <a16:creationId xmlns:a16="http://schemas.microsoft.com/office/drawing/2014/main" id="{F42EEF3E-B28D-40B4-B727-19DD8697C3B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048036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15/09/2021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79" y="616688"/>
            <a:ext cx="4285099" cy="369332"/>
          </a:xfrm>
          <a:prstGeom prst="rect">
            <a:avLst/>
          </a:prstGeom>
          <a:noFill/>
        </p:spPr>
        <p:txBody>
          <a:bodyPr wrap="square" lIns="0" tIns="0" rIns="0" bIns="0" rtlCol="0">
            <a:spAutoFit/>
          </a:bodyPr>
          <a:lstStyle/>
          <a:p>
            <a:r>
              <a:rPr lang="es-ES" sz="2400" b="1" dirty="0">
                <a:solidFill>
                  <a:schemeClr val="accent2"/>
                </a:solidFill>
              </a:rPr>
              <a:t>Lenguaje de Programación</a:t>
            </a:r>
          </a:p>
        </p:txBody>
      </p:sp>
      <p:pic>
        <p:nvPicPr>
          <p:cNvPr id="141316" name="Picture 4" descr="Tipos de lenguaje de programación | Lenguaje de programacion, Informatica  programacion, Informatica y computacion">
            <a:extLst>
              <a:ext uri="{FF2B5EF4-FFF2-40B4-BE49-F238E27FC236}">
                <a16:creationId xmlns:a16="http://schemas.microsoft.com/office/drawing/2014/main" id="{164D07F1-F61C-440B-BBC4-FC7627AE21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579" y="1137095"/>
            <a:ext cx="3741331" cy="37413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A726F25-675F-444A-AFBA-A80DFF651FAC}"/>
              </a:ext>
            </a:extLst>
          </p:cNvPr>
          <p:cNvSpPr/>
          <p:nvPr/>
        </p:nvSpPr>
        <p:spPr>
          <a:xfrm>
            <a:off x="4873256" y="1602254"/>
            <a:ext cx="4572000" cy="646331"/>
          </a:xfrm>
          <a:prstGeom prst="rect">
            <a:avLst/>
          </a:prstGeom>
        </p:spPr>
        <p:txBody>
          <a:bodyPr>
            <a:spAutoFit/>
          </a:bodyPr>
          <a:lstStyle/>
          <a:p>
            <a:r>
              <a:rPr lang="es-ES" dirty="0">
                <a:hlinkClick r:id="rId4"/>
              </a:rPr>
              <a:t>https://www.programiz.com/python-programming/online-compiler/</a:t>
            </a:r>
            <a:endParaRPr lang="es-ES" dirty="0"/>
          </a:p>
        </p:txBody>
      </p:sp>
      <p:sp>
        <p:nvSpPr>
          <p:cNvPr id="3" name="Rectangle 2">
            <a:extLst>
              <a:ext uri="{FF2B5EF4-FFF2-40B4-BE49-F238E27FC236}">
                <a16:creationId xmlns:a16="http://schemas.microsoft.com/office/drawing/2014/main" id="{7803A7D7-411D-48AC-A225-A788CBF4DE81}"/>
              </a:ext>
            </a:extLst>
          </p:cNvPr>
          <p:cNvSpPr/>
          <p:nvPr/>
        </p:nvSpPr>
        <p:spPr>
          <a:xfrm>
            <a:off x="4412511" y="2917752"/>
            <a:ext cx="4572000" cy="646331"/>
          </a:xfrm>
          <a:prstGeom prst="rect">
            <a:avLst/>
          </a:prstGeom>
        </p:spPr>
        <p:txBody>
          <a:bodyPr>
            <a:spAutoFit/>
          </a:bodyPr>
          <a:lstStyle/>
          <a:p>
            <a:r>
              <a:rPr lang="es-ES" dirty="0">
                <a:hlinkClick r:id="rId5"/>
              </a:rPr>
              <a:t>https://www.w3schools.com/html/tryit.asp?filename=tryhtml_intro</a:t>
            </a:r>
            <a:endParaRPr lang="es-ES" dirty="0"/>
          </a:p>
        </p:txBody>
      </p:sp>
      <p:sp>
        <p:nvSpPr>
          <p:cNvPr id="5" name="Rectangle 4">
            <a:extLst>
              <a:ext uri="{FF2B5EF4-FFF2-40B4-BE49-F238E27FC236}">
                <a16:creationId xmlns:a16="http://schemas.microsoft.com/office/drawing/2014/main" id="{ED6E40FA-F54E-4DBA-8F91-E2910FCFC081}"/>
              </a:ext>
            </a:extLst>
          </p:cNvPr>
          <p:cNvSpPr/>
          <p:nvPr/>
        </p:nvSpPr>
        <p:spPr>
          <a:xfrm>
            <a:off x="5731169" y="4048584"/>
            <a:ext cx="2544286" cy="369332"/>
          </a:xfrm>
          <a:prstGeom prst="rect">
            <a:avLst/>
          </a:prstGeom>
        </p:spPr>
        <p:txBody>
          <a:bodyPr wrap="none">
            <a:spAutoFit/>
          </a:bodyPr>
          <a:lstStyle/>
          <a:p>
            <a:r>
              <a:rPr lang="es-ES" dirty="0">
                <a:hlinkClick r:id="rId6"/>
              </a:rPr>
              <a:t>https://codesignal.com/</a:t>
            </a:r>
            <a:endParaRPr lang="es-ES" dirty="0"/>
          </a:p>
        </p:txBody>
      </p:sp>
    </p:spTree>
    <p:extLst>
      <p:ext uri="{BB962C8B-B14F-4D97-AF65-F5344CB8AC3E}">
        <p14:creationId xmlns:p14="http://schemas.microsoft.com/office/powerpoint/2010/main" val="864261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15/09/2021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80" y="616688"/>
            <a:ext cx="2048540" cy="369332"/>
          </a:xfrm>
          <a:prstGeom prst="rect">
            <a:avLst/>
          </a:prstGeom>
          <a:noFill/>
        </p:spPr>
        <p:txBody>
          <a:bodyPr wrap="square" lIns="0" tIns="0" rIns="0" bIns="0" rtlCol="0">
            <a:spAutoFit/>
          </a:bodyPr>
          <a:lstStyle/>
          <a:p>
            <a:r>
              <a:rPr lang="es-ES" sz="2400" b="1" dirty="0">
                <a:solidFill>
                  <a:schemeClr val="accent2"/>
                </a:solidFill>
              </a:rPr>
              <a:t>Caché</a:t>
            </a:r>
          </a:p>
        </p:txBody>
      </p:sp>
      <p:sp>
        <p:nvSpPr>
          <p:cNvPr id="13" name="Rectangle 12">
            <a:extLst>
              <a:ext uri="{FF2B5EF4-FFF2-40B4-BE49-F238E27FC236}">
                <a16:creationId xmlns:a16="http://schemas.microsoft.com/office/drawing/2014/main" id="{6DDCDA08-2F52-4BC9-94E9-2B8AAA519668}"/>
              </a:ext>
            </a:extLst>
          </p:cNvPr>
          <p:cNvSpPr/>
          <p:nvPr/>
        </p:nvSpPr>
        <p:spPr>
          <a:xfrm>
            <a:off x="293688" y="1169845"/>
            <a:ext cx="5877551" cy="1938992"/>
          </a:xfrm>
          <a:prstGeom prst="rect">
            <a:avLst/>
          </a:prstGeom>
        </p:spPr>
        <p:txBody>
          <a:bodyPr wrap="square">
            <a:spAutoFit/>
          </a:bodyPr>
          <a:lstStyle/>
          <a:p>
            <a:r>
              <a:rPr lang="es-ES" sz="1200" dirty="0">
                <a:solidFill>
                  <a:srgbClr val="202122"/>
                </a:solidFill>
                <a:latin typeface="Arial" panose="020B0604020202020204" pitchFamily="34" charset="0"/>
              </a:rPr>
              <a:t>En </a:t>
            </a:r>
            <a:r>
              <a:rPr lang="es-ES" sz="1200" dirty="0">
                <a:solidFill>
                  <a:srgbClr val="0B0080"/>
                </a:solidFill>
                <a:latin typeface="Arial" panose="020B0604020202020204" pitchFamily="34" charset="0"/>
                <a:hlinkClick r:id="rId2" tooltip="Informática"/>
              </a:rPr>
              <a:t>informática</a:t>
            </a:r>
            <a:r>
              <a:rPr lang="es-ES" sz="1200" dirty="0">
                <a:solidFill>
                  <a:srgbClr val="202122"/>
                </a:solidFill>
                <a:latin typeface="Arial" panose="020B0604020202020204" pitchFamily="34" charset="0"/>
              </a:rPr>
              <a:t>, una </a:t>
            </a:r>
            <a:r>
              <a:rPr lang="es-ES" sz="1200" b="1" dirty="0">
                <a:solidFill>
                  <a:srgbClr val="202122"/>
                </a:solidFill>
                <a:latin typeface="Arial" panose="020B0604020202020204" pitchFamily="34" charset="0"/>
              </a:rPr>
              <a:t>caché</a:t>
            </a:r>
            <a:r>
              <a:rPr lang="es-ES" sz="1200" dirty="0">
                <a:solidFill>
                  <a:srgbClr val="202122"/>
                </a:solidFill>
                <a:latin typeface="Arial" panose="020B0604020202020204" pitchFamily="34" charset="0"/>
              </a:rPr>
              <a:t>, </a:t>
            </a:r>
            <a:r>
              <a:rPr lang="es-ES" sz="1200" b="1" dirty="0">
                <a:solidFill>
                  <a:srgbClr val="202122"/>
                </a:solidFill>
                <a:latin typeface="Arial" panose="020B0604020202020204" pitchFamily="34" charset="0"/>
              </a:rPr>
              <a:t>antememoria</a:t>
            </a:r>
            <a:r>
              <a:rPr lang="es-ES" sz="1200" baseline="30000" dirty="0">
                <a:solidFill>
                  <a:srgbClr val="0B0080"/>
                </a:solidFill>
                <a:latin typeface="Arial" panose="020B0604020202020204" pitchFamily="34" charset="0"/>
                <a:hlinkClick r:id="rId3"/>
              </a:rPr>
              <a:t>1</a:t>
            </a:r>
            <a:r>
              <a:rPr lang="es-ES" sz="1200" dirty="0">
                <a:solidFill>
                  <a:srgbClr val="202122"/>
                </a:solidFill>
                <a:latin typeface="Arial" panose="020B0604020202020204" pitchFamily="34" charset="0"/>
              </a:rPr>
              <a:t>​ o </a:t>
            </a:r>
            <a:r>
              <a:rPr lang="es-ES" sz="1200" b="1" dirty="0">
                <a:solidFill>
                  <a:srgbClr val="202122"/>
                </a:solidFill>
                <a:latin typeface="Arial" panose="020B0604020202020204" pitchFamily="34" charset="0"/>
              </a:rPr>
              <a:t>memoria intermedia</a:t>
            </a:r>
            <a:r>
              <a:rPr lang="es-ES" sz="1200" baseline="30000" dirty="0">
                <a:solidFill>
                  <a:srgbClr val="0B0080"/>
                </a:solidFill>
                <a:latin typeface="Arial" panose="020B0604020202020204" pitchFamily="34" charset="0"/>
                <a:hlinkClick r:id="rId4"/>
              </a:rPr>
              <a:t>2</a:t>
            </a:r>
            <a:r>
              <a:rPr lang="es-ES" sz="1200" dirty="0">
                <a:solidFill>
                  <a:srgbClr val="202122"/>
                </a:solidFill>
                <a:latin typeface="Arial" panose="020B0604020202020204" pitchFamily="34" charset="0"/>
              </a:rPr>
              <a:t>​ es un componente de hardware o software que guarda datos para que las solicitudes futuras de esos datos se puedan atender con mayor rapidez; los datos almacenados en una caché pueden ser el resultado de un cálculo anterior o el duplicado de datos almacenados en otro lugar, generalmente, da velocidad de acceso más rápido. Se produce un </a:t>
            </a:r>
            <a:r>
              <a:rPr lang="es-ES" sz="1200" b="1" dirty="0">
                <a:solidFill>
                  <a:srgbClr val="202122"/>
                </a:solidFill>
                <a:latin typeface="Arial" panose="020B0604020202020204" pitchFamily="34" charset="0"/>
              </a:rPr>
              <a:t>acierto de caché</a:t>
            </a:r>
            <a:r>
              <a:rPr lang="es-ES" sz="1200" dirty="0">
                <a:solidFill>
                  <a:srgbClr val="202122"/>
                </a:solidFill>
                <a:latin typeface="Arial" panose="020B0604020202020204" pitchFamily="34" charset="0"/>
              </a:rPr>
              <a:t> cuando los datos solicitados se pueden encontrar en esta, mientras que un </a:t>
            </a:r>
            <a:r>
              <a:rPr lang="es-ES" sz="1200" b="1" dirty="0">
                <a:solidFill>
                  <a:srgbClr val="202122"/>
                </a:solidFill>
                <a:latin typeface="Arial" panose="020B0604020202020204" pitchFamily="34" charset="0"/>
              </a:rPr>
              <a:t>fallo de caché</a:t>
            </a:r>
            <a:r>
              <a:rPr lang="es-ES" sz="1200" dirty="0">
                <a:solidFill>
                  <a:srgbClr val="202122"/>
                </a:solidFill>
                <a:latin typeface="Arial" panose="020B0604020202020204" pitchFamily="34" charset="0"/>
              </a:rPr>
              <a:t> ocurre cuando no están dichos datos. La lectura de la caché es más rápida que volver a calcular un resultado o leer desde un almacén de datos más lento; por lo tanto, cuantas más solicitudes se puedan atender desde la memoria caché, más rápido funcionará el sistema.</a:t>
            </a:r>
            <a:endParaRPr lang="es-ES" sz="1200" dirty="0"/>
          </a:p>
        </p:txBody>
      </p:sp>
      <p:pic>
        <p:nvPicPr>
          <p:cNvPr id="137218" name="Picture 2" descr="Sislander – Situación actual de los sistemas de proxy-cache y video-cache">
            <a:extLst>
              <a:ext uri="{FF2B5EF4-FFF2-40B4-BE49-F238E27FC236}">
                <a16:creationId xmlns:a16="http://schemas.microsoft.com/office/drawing/2014/main" id="{61E0FCE7-2D57-460B-BFD4-EDF6AFADF04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1238" y="3261091"/>
            <a:ext cx="1968463" cy="11072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alendar&#10;&#10;Description automatically generated with low confidence">
            <a:extLst>
              <a:ext uri="{FF2B5EF4-FFF2-40B4-BE49-F238E27FC236}">
                <a16:creationId xmlns:a16="http://schemas.microsoft.com/office/drawing/2014/main" id="{7A909475-4CEA-457F-A013-C0F9D1ED29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1239" y="115114"/>
            <a:ext cx="1759260" cy="4398149"/>
          </a:xfrm>
          <a:prstGeom prst="rect">
            <a:avLst/>
          </a:prstGeom>
        </p:spPr>
      </p:pic>
    </p:spTree>
    <p:extLst>
      <p:ext uri="{BB962C8B-B14F-4D97-AF65-F5344CB8AC3E}">
        <p14:creationId xmlns:p14="http://schemas.microsoft.com/office/powerpoint/2010/main" val="181272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15/09/2021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80" y="616688"/>
            <a:ext cx="2048540" cy="369332"/>
          </a:xfrm>
          <a:prstGeom prst="rect">
            <a:avLst/>
          </a:prstGeom>
          <a:noFill/>
        </p:spPr>
        <p:txBody>
          <a:bodyPr wrap="square" lIns="0" tIns="0" rIns="0" bIns="0" rtlCol="0">
            <a:spAutoFit/>
          </a:bodyPr>
          <a:lstStyle/>
          <a:p>
            <a:r>
              <a:rPr lang="es-ES" sz="2400" b="1" dirty="0">
                <a:solidFill>
                  <a:schemeClr val="accent2"/>
                </a:solidFill>
              </a:rPr>
              <a:t>Log</a:t>
            </a:r>
          </a:p>
        </p:txBody>
      </p:sp>
      <p:sp>
        <p:nvSpPr>
          <p:cNvPr id="13" name="Rectangle 12">
            <a:extLst>
              <a:ext uri="{FF2B5EF4-FFF2-40B4-BE49-F238E27FC236}">
                <a16:creationId xmlns:a16="http://schemas.microsoft.com/office/drawing/2014/main" id="{6DDCDA08-2F52-4BC9-94E9-2B8AAA519668}"/>
              </a:ext>
            </a:extLst>
          </p:cNvPr>
          <p:cNvSpPr/>
          <p:nvPr/>
        </p:nvSpPr>
        <p:spPr>
          <a:xfrm>
            <a:off x="293688" y="1169845"/>
            <a:ext cx="8063503" cy="646331"/>
          </a:xfrm>
          <a:prstGeom prst="rect">
            <a:avLst/>
          </a:prstGeom>
        </p:spPr>
        <p:txBody>
          <a:bodyPr wrap="square">
            <a:spAutoFit/>
          </a:bodyPr>
          <a:lstStyle/>
          <a:p>
            <a:r>
              <a:rPr lang="es-ES" sz="1200" dirty="0"/>
              <a:t>Un </a:t>
            </a:r>
            <a:r>
              <a:rPr lang="es-ES" sz="1200" i="1" dirty="0"/>
              <a:t>log</a:t>
            </a:r>
            <a:r>
              <a:rPr lang="es-ES" sz="1200" dirty="0"/>
              <a:t> ("registro", en español) es un archivo de texto en el que constan cronológicamente los acontecimientos que han ido afectando a un sistema informático (programa, aplicación, servidor, etc.), así como el conjunto de cambios que estos han generado.</a:t>
            </a:r>
            <a:endParaRPr lang="es-ES" sz="1000" dirty="0"/>
          </a:p>
        </p:txBody>
      </p:sp>
      <p:sp>
        <p:nvSpPr>
          <p:cNvPr id="2" name="Rectangle 1">
            <a:hlinkClick r:id="rId2" action="ppaction://hlinkfile"/>
            <a:extLst>
              <a:ext uri="{FF2B5EF4-FFF2-40B4-BE49-F238E27FC236}">
                <a16:creationId xmlns:a16="http://schemas.microsoft.com/office/drawing/2014/main" id="{0CFCF393-3000-4B55-8B3D-A6B24BBCB072}"/>
              </a:ext>
            </a:extLst>
          </p:cNvPr>
          <p:cNvSpPr/>
          <p:nvPr/>
        </p:nvSpPr>
        <p:spPr>
          <a:xfrm>
            <a:off x="364873" y="1846653"/>
            <a:ext cx="6308829" cy="369332"/>
          </a:xfrm>
          <a:prstGeom prst="rect">
            <a:avLst/>
          </a:prstGeom>
        </p:spPr>
        <p:txBody>
          <a:bodyPr wrap="square">
            <a:spAutoFit/>
          </a:bodyPr>
          <a:lstStyle/>
          <a:p>
            <a:r>
              <a:rPr lang="es-ES" dirty="0">
                <a:hlinkClick r:id="rId2" action="ppaction://hlinkfile"/>
              </a:rPr>
              <a:t>Link</a:t>
            </a:r>
            <a:endParaRPr lang="es-ES" dirty="0"/>
          </a:p>
        </p:txBody>
      </p:sp>
      <p:pic>
        <p:nvPicPr>
          <p:cNvPr id="143362" name="Picture 2" descr="Qué son los Logs y por qué deben interesarte?">
            <a:extLst>
              <a:ext uri="{FF2B5EF4-FFF2-40B4-BE49-F238E27FC236}">
                <a16:creationId xmlns:a16="http://schemas.microsoft.com/office/drawing/2014/main" id="{6B933603-D77E-464B-83C5-A1DA5BB33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55" y="2344276"/>
            <a:ext cx="7678368" cy="1786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025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15/09/2021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80" y="616688"/>
            <a:ext cx="2048540" cy="369332"/>
          </a:xfrm>
          <a:prstGeom prst="rect">
            <a:avLst/>
          </a:prstGeom>
          <a:noFill/>
        </p:spPr>
        <p:txBody>
          <a:bodyPr wrap="square" lIns="0" tIns="0" rIns="0" bIns="0" rtlCol="0">
            <a:spAutoFit/>
          </a:bodyPr>
          <a:lstStyle/>
          <a:p>
            <a:r>
              <a:rPr lang="es-ES" sz="2400" b="1" dirty="0">
                <a:solidFill>
                  <a:schemeClr val="accent2"/>
                </a:solidFill>
              </a:rPr>
              <a:t>Encriptación</a:t>
            </a:r>
          </a:p>
        </p:txBody>
      </p:sp>
      <p:sp>
        <p:nvSpPr>
          <p:cNvPr id="13" name="Rectangle 12">
            <a:extLst>
              <a:ext uri="{FF2B5EF4-FFF2-40B4-BE49-F238E27FC236}">
                <a16:creationId xmlns:a16="http://schemas.microsoft.com/office/drawing/2014/main" id="{6DDCDA08-2F52-4BC9-94E9-2B8AAA519668}"/>
              </a:ext>
            </a:extLst>
          </p:cNvPr>
          <p:cNvSpPr/>
          <p:nvPr/>
        </p:nvSpPr>
        <p:spPr>
          <a:xfrm>
            <a:off x="293688" y="1169845"/>
            <a:ext cx="8063503" cy="646331"/>
          </a:xfrm>
          <a:prstGeom prst="rect">
            <a:avLst/>
          </a:prstGeom>
        </p:spPr>
        <p:txBody>
          <a:bodyPr wrap="square">
            <a:spAutoFit/>
          </a:bodyPr>
          <a:lstStyle/>
          <a:p>
            <a:r>
              <a:rPr lang="es-ES" sz="1200" dirty="0"/>
              <a:t>Podemos decir de manera resumida que una </a:t>
            </a:r>
            <a:r>
              <a:rPr lang="es-ES" sz="1200" b="1" dirty="0"/>
              <a:t>clave pública</a:t>
            </a:r>
            <a:r>
              <a:rPr lang="es-ES" sz="1200" dirty="0"/>
              <a:t> tiene como única función cifrar un archivo o documento. Por su parte, una </a:t>
            </a:r>
            <a:r>
              <a:rPr lang="es-ES" sz="1200" b="1" dirty="0"/>
              <a:t>clave privada</a:t>
            </a:r>
            <a:r>
              <a:rPr lang="es-ES" sz="1200" dirty="0"/>
              <a:t> puede tanto cifrar como descifrar. Si enviamos un documento cifrado a otro contacto, se cifra con la </a:t>
            </a:r>
            <a:r>
              <a:rPr lang="es-ES" sz="1200" b="1" dirty="0"/>
              <a:t>clave pública</a:t>
            </a:r>
            <a:r>
              <a:rPr lang="es-ES" sz="1200" dirty="0"/>
              <a:t>.</a:t>
            </a:r>
            <a:endParaRPr lang="es-ES" sz="700" dirty="0"/>
          </a:p>
        </p:txBody>
      </p:sp>
      <p:pic>
        <p:nvPicPr>
          <p:cNvPr id="144386" name="Picture 2" descr="Encriptación: De lo básico a lo estratégico - CIOAL The Standard IT">
            <a:extLst>
              <a:ext uri="{FF2B5EF4-FFF2-40B4-BE49-F238E27FC236}">
                <a16:creationId xmlns:a16="http://schemas.microsoft.com/office/drawing/2014/main" id="{29DD8008-0C5F-4E62-A78E-E79756D9A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050" y="2185639"/>
            <a:ext cx="2374605" cy="19386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E0A101F-F531-469F-8015-70C7B3E2704B}"/>
              </a:ext>
            </a:extLst>
          </p:cNvPr>
          <p:cNvSpPr/>
          <p:nvPr/>
        </p:nvSpPr>
        <p:spPr>
          <a:xfrm>
            <a:off x="248967" y="4467706"/>
            <a:ext cx="4442306" cy="369332"/>
          </a:xfrm>
          <a:prstGeom prst="rect">
            <a:avLst/>
          </a:prstGeom>
        </p:spPr>
        <p:txBody>
          <a:bodyPr wrap="none">
            <a:spAutoFit/>
          </a:bodyPr>
          <a:lstStyle/>
          <a:p>
            <a:r>
              <a:rPr lang="es-ES" dirty="0"/>
              <a:t>https://www.puttygen.com/download-putty</a:t>
            </a:r>
          </a:p>
        </p:txBody>
      </p:sp>
      <p:pic>
        <p:nvPicPr>
          <p:cNvPr id="144390" name="Picture 6" descr="ECDSA vs RSA: Everything You Need to Know">
            <a:extLst>
              <a:ext uri="{FF2B5EF4-FFF2-40B4-BE49-F238E27FC236}">
                <a16:creationId xmlns:a16="http://schemas.microsoft.com/office/drawing/2014/main" id="{8F3A7411-431C-49C7-8290-C306CD49A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364" y="2274351"/>
            <a:ext cx="3746648" cy="1757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901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90CD-0D04-48FD-A287-FFBA73614563}"/>
              </a:ext>
            </a:extLst>
          </p:cNvPr>
          <p:cNvSpPr>
            <a:spLocks noGrp="1"/>
          </p:cNvSpPr>
          <p:nvPr>
            <p:ph type="title"/>
          </p:nvPr>
        </p:nvSpPr>
        <p:spPr/>
        <p:txBody>
          <a:bodyPr/>
          <a:lstStyle/>
          <a:p>
            <a:endParaRPr lang="es-ES"/>
          </a:p>
        </p:txBody>
      </p:sp>
      <p:sp>
        <p:nvSpPr>
          <p:cNvPr id="3" name="Date Placeholder 2">
            <a:extLst>
              <a:ext uri="{FF2B5EF4-FFF2-40B4-BE49-F238E27FC236}">
                <a16:creationId xmlns:a16="http://schemas.microsoft.com/office/drawing/2014/main" id="{543E4352-A261-440C-A266-3AF905B29962}"/>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4" name="Text Placeholder 3">
            <a:extLst>
              <a:ext uri="{FF2B5EF4-FFF2-40B4-BE49-F238E27FC236}">
                <a16:creationId xmlns:a16="http://schemas.microsoft.com/office/drawing/2014/main" id="{30BF302A-2501-439D-A617-5AF4C557FD52}"/>
              </a:ext>
            </a:extLst>
          </p:cNvPr>
          <p:cNvSpPr>
            <a:spLocks noGrp="1"/>
          </p:cNvSpPr>
          <p:nvPr>
            <p:ph type="body" sz="quarter" idx="10"/>
          </p:nvPr>
        </p:nvSpPr>
        <p:spPr/>
        <p:txBody>
          <a:bodyPr/>
          <a:lstStyle/>
          <a:p>
            <a:r>
              <a:rPr lang="es-ES" dirty="0"/>
              <a:t>Vamos a generar nuestra primera </a:t>
            </a:r>
            <a:r>
              <a:rPr lang="es-ES" dirty="0" err="1"/>
              <a:t>private</a:t>
            </a:r>
            <a:r>
              <a:rPr lang="es-ES" dirty="0"/>
              <a:t> </a:t>
            </a:r>
            <a:r>
              <a:rPr lang="es-ES" dirty="0" err="1"/>
              <a:t>key</a:t>
            </a:r>
            <a:r>
              <a:rPr lang="es-ES" dirty="0"/>
              <a:t>.</a:t>
            </a:r>
          </a:p>
        </p:txBody>
      </p:sp>
      <p:sp>
        <p:nvSpPr>
          <p:cNvPr id="5" name="Text Placeholder 4">
            <a:extLst>
              <a:ext uri="{FF2B5EF4-FFF2-40B4-BE49-F238E27FC236}">
                <a16:creationId xmlns:a16="http://schemas.microsoft.com/office/drawing/2014/main" id="{F6EDFECF-389F-4F13-A9CF-30D20245CF7C}"/>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235F60A3-7218-4B1E-A52C-3AE747ACAFA1}"/>
              </a:ext>
            </a:extLst>
          </p:cNvPr>
          <p:cNvSpPr>
            <a:spLocks noGrp="1"/>
          </p:cNvSpPr>
          <p:nvPr>
            <p:ph type="ftr" sz="quarter" idx="13"/>
          </p:nvPr>
        </p:nvSpPr>
        <p:spPr/>
        <p:txBody>
          <a:bodyPr/>
          <a:lstStyle/>
          <a:p>
            <a:r>
              <a:rPr lang="en-GB"/>
              <a:t>Type here if  add info needed  for every slide</a:t>
            </a:r>
            <a:endParaRPr lang="en-GB" dirty="0"/>
          </a:p>
        </p:txBody>
      </p:sp>
      <p:pic>
        <p:nvPicPr>
          <p:cNvPr id="8" name="Picture 7" descr="Icon&#10;&#10;Description automatically generated">
            <a:extLst>
              <a:ext uri="{FF2B5EF4-FFF2-40B4-BE49-F238E27FC236}">
                <a16:creationId xmlns:a16="http://schemas.microsoft.com/office/drawing/2014/main" id="{9D118852-23B9-4302-80FB-915AFB186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109" y="1950017"/>
            <a:ext cx="5821429" cy="1929755"/>
          </a:xfrm>
          <a:prstGeom prst="rect">
            <a:avLst/>
          </a:prstGeom>
        </p:spPr>
      </p:pic>
    </p:spTree>
    <p:extLst>
      <p:ext uri="{BB962C8B-B14F-4D97-AF65-F5344CB8AC3E}">
        <p14:creationId xmlns:p14="http://schemas.microsoft.com/office/powerpoint/2010/main" val="2041278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15/09/2021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80" y="616688"/>
            <a:ext cx="2048540" cy="369332"/>
          </a:xfrm>
          <a:prstGeom prst="rect">
            <a:avLst/>
          </a:prstGeom>
          <a:noFill/>
        </p:spPr>
        <p:txBody>
          <a:bodyPr wrap="square" lIns="0" tIns="0" rIns="0" bIns="0" rtlCol="0">
            <a:spAutoFit/>
          </a:bodyPr>
          <a:lstStyle/>
          <a:p>
            <a:r>
              <a:rPr lang="es-ES" sz="2400" b="1" dirty="0">
                <a:solidFill>
                  <a:schemeClr val="accent2"/>
                </a:solidFill>
              </a:rPr>
              <a:t>Protocolos</a:t>
            </a:r>
          </a:p>
        </p:txBody>
      </p:sp>
      <p:pic>
        <p:nvPicPr>
          <p:cNvPr id="145410" name="Picture 2" descr="Familia de protocolos de internet - Wikipedia, la enciclopedia libre">
            <a:extLst>
              <a:ext uri="{FF2B5EF4-FFF2-40B4-BE49-F238E27FC236}">
                <a16:creationId xmlns:a16="http://schemas.microsoft.com/office/drawing/2014/main" id="{8370E8A5-C281-4111-A043-B2F641C28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020" y="1142175"/>
            <a:ext cx="3593052" cy="3250905"/>
          </a:xfrm>
          <a:prstGeom prst="rect">
            <a:avLst/>
          </a:prstGeom>
          <a:noFill/>
          <a:extLst>
            <a:ext uri="{909E8E84-426E-40DD-AFC4-6F175D3DCCD1}">
              <a14:hiddenFill xmlns:a14="http://schemas.microsoft.com/office/drawing/2010/main">
                <a:solidFill>
                  <a:srgbClr val="FFFFFF"/>
                </a:solidFill>
              </a14:hiddenFill>
            </a:ext>
          </a:extLst>
        </p:spPr>
      </p:pic>
      <p:pic>
        <p:nvPicPr>
          <p:cNvPr id="145412" name="Picture 4" descr="FileZilla: Careful with malware! - Panda Security">
            <a:extLst>
              <a:ext uri="{FF2B5EF4-FFF2-40B4-BE49-F238E27FC236}">
                <a16:creationId xmlns:a16="http://schemas.microsoft.com/office/drawing/2014/main" id="{DC601C9F-DE8A-4781-B385-58BBDCFD91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1462" y="1460931"/>
            <a:ext cx="1148316" cy="1058604"/>
          </a:xfrm>
          <a:prstGeom prst="rect">
            <a:avLst/>
          </a:prstGeom>
          <a:noFill/>
          <a:extLst>
            <a:ext uri="{909E8E84-426E-40DD-AFC4-6F175D3DCCD1}">
              <a14:hiddenFill xmlns:a14="http://schemas.microsoft.com/office/drawing/2010/main">
                <a:solidFill>
                  <a:srgbClr val="FFFFFF"/>
                </a:solidFill>
              </a14:hiddenFill>
            </a:ext>
          </a:extLst>
        </p:spPr>
      </p:pic>
      <p:pic>
        <p:nvPicPr>
          <p:cNvPr id="145414" name="Picture 6">
            <a:extLst>
              <a:ext uri="{FF2B5EF4-FFF2-40B4-BE49-F238E27FC236}">
                <a16:creationId xmlns:a16="http://schemas.microsoft.com/office/drawing/2014/main" id="{B612EC8F-1ACD-4239-8F98-5B4E56AAED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5620" y="1808804"/>
            <a:ext cx="1630324" cy="163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995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15/09/2021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80" y="616688"/>
            <a:ext cx="2048540" cy="369332"/>
          </a:xfrm>
          <a:prstGeom prst="rect">
            <a:avLst/>
          </a:prstGeom>
          <a:noFill/>
        </p:spPr>
        <p:txBody>
          <a:bodyPr wrap="square" lIns="0" tIns="0" rIns="0" bIns="0" rtlCol="0">
            <a:spAutoFit/>
          </a:bodyPr>
          <a:lstStyle/>
          <a:p>
            <a:r>
              <a:rPr lang="es-ES" sz="2400" b="1" dirty="0">
                <a:solidFill>
                  <a:schemeClr val="accent2"/>
                </a:solidFill>
              </a:rPr>
              <a:t>Puerto</a:t>
            </a:r>
          </a:p>
        </p:txBody>
      </p:sp>
      <p:pic>
        <p:nvPicPr>
          <p:cNvPr id="146434" name="Picture 2" descr="Shiny Network Port Icon. Vector Illustration Of Socket Royalty Free  Cliparts, Vectors, And Stock Illustration. Image 26310324.">
            <a:extLst>
              <a:ext uri="{FF2B5EF4-FFF2-40B4-BE49-F238E27FC236}">
                <a16:creationId xmlns:a16="http://schemas.microsoft.com/office/drawing/2014/main" id="{48103965-415E-4442-BB7F-8D89EA9DC0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1266" y="1261729"/>
            <a:ext cx="1805363" cy="17481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3E7E6BC-31A0-48C3-B0C7-702242A5C5A1}"/>
              </a:ext>
            </a:extLst>
          </p:cNvPr>
          <p:cNvSpPr/>
          <p:nvPr/>
        </p:nvSpPr>
        <p:spPr>
          <a:xfrm>
            <a:off x="293687" y="1045080"/>
            <a:ext cx="6078759" cy="3308598"/>
          </a:xfrm>
          <a:prstGeom prst="rect">
            <a:avLst/>
          </a:prstGeom>
        </p:spPr>
        <p:txBody>
          <a:bodyPr wrap="square">
            <a:spAutoFit/>
          </a:bodyPr>
          <a:lstStyle/>
          <a:p>
            <a:r>
              <a:rPr lang="es-ES" sz="1100" b="1" dirty="0">
                <a:solidFill>
                  <a:srgbClr val="000000"/>
                </a:solidFill>
                <a:latin typeface="Arial" panose="020B0604020202020204" pitchFamily="34" charset="0"/>
              </a:rPr>
              <a:t>Puertos</a:t>
            </a:r>
            <a:r>
              <a:rPr lang="es-ES" sz="1100" dirty="0">
                <a:solidFill>
                  <a:srgbClr val="54595D"/>
                </a:solidFill>
                <a:latin typeface="Arial" panose="020B0604020202020204" pitchFamily="34" charset="0"/>
              </a:rPr>
              <a:t>[</a:t>
            </a:r>
            <a:r>
              <a:rPr lang="es-ES" sz="1100" dirty="0">
                <a:solidFill>
                  <a:srgbClr val="0B0080"/>
                </a:solidFill>
                <a:latin typeface="Arial" panose="020B0604020202020204" pitchFamily="34" charset="0"/>
                <a:hlinkClick r:id="rId4" tooltip="Editar sección: Puertos"/>
              </a:rPr>
              <a:t>editar</a:t>
            </a:r>
            <a:r>
              <a:rPr lang="es-ES" sz="1100" dirty="0">
                <a:solidFill>
                  <a:srgbClr val="54595D"/>
                </a:solidFill>
                <a:latin typeface="Arial" panose="020B0604020202020204" pitchFamily="34" charset="0"/>
              </a:rPr>
              <a:t>]</a:t>
            </a:r>
            <a:endParaRPr lang="es-ES" sz="1100" b="1" dirty="0">
              <a:solidFill>
                <a:srgbClr val="000000"/>
              </a:solidFill>
              <a:latin typeface="Arial" panose="020B0604020202020204" pitchFamily="34" charset="0"/>
            </a:endParaRPr>
          </a:p>
          <a:p>
            <a:r>
              <a:rPr lang="es-ES" sz="1100" dirty="0">
                <a:solidFill>
                  <a:srgbClr val="202122"/>
                </a:solidFill>
                <a:latin typeface="Arial" panose="020B0604020202020204" pitchFamily="34" charset="0"/>
              </a:rPr>
              <a:t>Los números de puerto se indican mediante una </a:t>
            </a:r>
            <a:r>
              <a:rPr lang="es-ES" sz="1100" dirty="0">
                <a:solidFill>
                  <a:srgbClr val="0B0080"/>
                </a:solidFill>
                <a:latin typeface="Arial" panose="020B0604020202020204" pitchFamily="34" charset="0"/>
                <a:hlinkClick r:id="rId5" tooltip="Palabra (informática)"/>
              </a:rPr>
              <a:t>palabra</a:t>
            </a:r>
            <a:r>
              <a:rPr lang="es-ES" sz="1100" dirty="0">
                <a:solidFill>
                  <a:srgbClr val="202122"/>
                </a:solidFill>
                <a:latin typeface="Arial" panose="020B0604020202020204" pitchFamily="34" charset="0"/>
              </a:rPr>
              <a:t> de un procesador de 16 </a:t>
            </a:r>
            <a:r>
              <a:rPr lang="es-ES" sz="1100" dirty="0">
                <a:solidFill>
                  <a:srgbClr val="0B0080"/>
                </a:solidFill>
                <a:latin typeface="Arial" panose="020B0604020202020204" pitchFamily="34" charset="0"/>
                <a:hlinkClick r:id="rId6" tooltip="Bit"/>
              </a:rPr>
              <a:t>bits</a:t>
            </a:r>
            <a:r>
              <a:rPr lang="es-ES" sz="1100" dirty="0">
                <a:solidFill>
                  <a:srgbClr val="202122"/>
                </a:solidFill>
                <a:latin typeface="Arial" panose="020B0604020202020204" pitchFamily="34" charset="0"/>
              </a:rPr>
              <a:t> (2 </a:t>
            </a:r>
            <a:r>
              <a:rPr lang="es-ES" sz="1100" dirty="0">
                <a:solidFill>
                  <a:srgbClr val="0B0080"/>
                </a:solidFill>
                <a:latin typeface="Arial" panose="020B0604020202020204" pitchFamily="34" charset="0"/>
                <a:hlinkClick r:id="rId7" tooltip="Byte"/>
              </a:rPr>
              <a:t>bytes</a:t>
            </a:r>
            <a:r>
              <a:rPr lang="es-ES" sz="1100" dirty="0">
                <a:solidFill>
                  <a:srgbClr val="202122"/>
                </a:solidFill>
                <a:latin typeface="Arial" panose="020B0604020202020204" pitchFamily="34" charset="0"/>
              </a:rPr>
              <a:t>), por lo que existen 65536 puertos, numerados del 0 al 65535. Aunque podemos usar cualquiera de ellos para cualquier </a:t>
            </a:r>
            <a:r>
              <a:rPr lang="es-ES" sz="1100" dirty="0">
                <a:solidFill>
                  <a:srgbClr val="0B0080"/>
                </a:solidFill>
                <a:latin typeface="Arial" panose="020B0604020202020204" pitchFamily="34" charset="0"/>
                <a:hlinkClick r:id="rId8" tooltip="Protocolo de comunicaciones"/>
              </a:rPr>
              <a:t>protocolo</a:t>
            </a:r>
            <a:r>
              <a:rPr lang="es-ES" sz="1100" dirty="0">
                <a:solidFill>
                  <a:srgbClr val="202122"/>
                </a:solidFill>
                <a:latin typeface="Arial" panose="020B0604020202020204" pitchFamily="34" charset="0"/>
              </a:rPr>
              <a:t>, existe una entidad, la </a:t>
            </a:r>
            <a:r>
              <a:rPr lang="es-ES" sz="1100" dirty="0">
                <a:solidFill>
                  <a:srgbClr val="0B0080"/>
                </a:solidFill>
                <a:latin typeface="Arial" panose="020B0604020202020204" pitchFamily="34" charset="0"/>
                <a:hlinkClick r:id="rId9" tooltip="IANA"/>
              </a:rPr>
              <a:t>IANA</a:t>
            </a:r>
            <a:r>
              <a:rPr lang="es-ES" sz="1100" dirty="0">
                <a:solidFill>
                  <a:srgbClr val="202122"/>
                </a:solidFill>
                <a:latin typeface="Arial" panose="020B0604020202020204" pitchFamily="34" charset="0"/>
              </a:rPr>
              <a:t>, encargada de su asignación, la cual creó tres categorías:</a:t>
            </a:r>
          </a:p>
          <a:p>
            <a:endParaRPr lang="es-ES" sz="1100" dirty="0">
              <a:solidFill>
                <a:srgbClr val="202122"/>
              </a:solidFill>
              <a:latin typeface="Arial" panose="020B0604020202020204" pitchFamily="34" charset="0"/>
            </a:endParaRPr>
          </a:p>
          <a:p>
            <a:pPr marL="171450" indent="-171450">
              <a:buFont typeface="Arial" panose="020B0604020202020204" pitchFamily="34" charset="0"/>
              <a:buChar char="•"/>
            </a:pPr>
            <a:r>
              <a:rPr lang="es-ES" sz="1100" b="1" dirty="0">
                <a:solidFill>
                  <a:srgbClr val="202122"/>
                </a:solidFill>
                <a:latin typeface="Arial" panose="020B0604020202020204" pitchFamily="34" charset="0"/>
              </a:rPr>
              <a:t>Puertos bien conocidos</a:t>
            </a:r>
            <a:r>
              <a:rPr lang="es-ES" sz="1100" dirty="0">
                <a:solidFill>
                  <a:srgbClr val="202122"/>
                </a:solidFill>
                <a:latin typeface="Arial" panose="020B0604020202020204" pitchFamily="34" charset="0"/>
              </a:rPr>
              <a:t>: Los puertos inferiores al 1024 son puertos reservados para el sistema operativo y usados por "protocolos bien conocidos" como por ejemplo </a:t>
            </a:r>
            <a:r>
              <a:rPr lang="es-ES" sz="1100" dirty="0">
                <a:solidFill>
                  <a:srgbClr val="0B0080"/>
                </a:solidFill>
                <a:latin typeface="Arial" panose="020B0604020202020204" pitchFamily="34" charset="0"/>
                <a:hlinkClick r:id="rId10" tooltip="HTTP"/>
              </a:rPr>
              <a:t>HTTP</a:t>
            </a:r>
            <a:r>
              <a:rPr lang="es-ES" sz="1100" dirty="0">
                <a:solidFill>
                  <a:srgbClr val="202122"/>
                </a:solidFill>
                <a:latin typeface="Arial" panose="020B0604020202020204" pitchFamily="34" charset="0"/>
              </a:rPr>
              <a:t> (</a:t>
            </a:r>
            <a:r>
              <a:rPr lang="es-ES" sz="1100" dirty="0">
                <a:solidFill>
                  <a:srgbClr val="0B0080"/>
                </a:solidFill>
                <a:latin typeface="Arial" panose="020B0604020202020204" pitchFamily="34" charset="0"/>
                <a:hlinkClick r:id="rId11" tooltip="Servidor Web"/>
              </a:rPr>
              <a:t>servidor Web</a:t>
            </a:r>
            <a:r>
              <a:rPr lang="es-ES" sz="1100" dirty="0">
                <a:solidFill>
                  <a:srgbClr val="202122"/>
                </a:solidFill>
                <a:latin typeface="Arial" panose="020B0604020202020204" pitchFamily="34" charset="0"/>
              </a:rPr>
              <a:t>), </a:t>
            </a:r>
            <a:r>
              <a:rPr lang="es-ES" sz="1100" dirty="0">
                <a:solidFill>
                  <a:srgbClr val="0B0080"/>
                </a:solidFill>
                <a:latin typeface="Arial" panose="020B0604020202020204" pitchFamily="34" charset="0"/>
                <a:hlinkClick r:id="rId12" tooltip="POP3"/>
              </a:rPr>
              <a:t>POP3</a:t>
            </a:r>
            <a:r>
              <a:rPr lang="es-ES" sz="1100" dirty="0">
                <a:solidFill>
                  <a:srgbClr val="202122"/>
                </a:solidFill>
                <a:latin typeface="Arial" panose="020B0604020202020204" pitchFamily="34" charset="0"/>
              </a:rPr>
              <a:t>/</a:t>
            </a:r>
            <a:r>
              <a:rPr lang="es-ES" sz="1100" dirty="0">
                <a:solidFill>
                  <a:srgbClr val="0B0080"/>
                </a:solidFill>
                <a:latin typeface="Arial" panose="020B0604020202020204" pitchFamily="34" charset="0"/>
                <a:hlinkClick r:id="rId13" tooltip="SMTP"/>
              </a:rPr>
              <a:t>SMTP</a:t>
            </a:r>
            <a:r>
              <a:rPr lang="es-ES" sz="1100" dirty="0">
                <a:solidFill>
                  <a:srgbClr val="202122"/>
                </a:solidFill>
                <a:latin typeface="Arial" panose="020B0604020202020204" pitchFamily="34" charset="0"/>
              </a:rPr>
              <a:t> (servidor de </a:t>
            </a:r>
            <a:r>
              <a:rPr lang="es-ES" sz="1100" dirty="0">
                <a:solidFill>
                  <a:srgbClr val="0B0080"/>
                </a:solidFill>
                <a:latin typeface="Arial" panose="020B0604020202020204" pitchFamily="34" charset="0"/>
                <a:hlinkClick r:id="rId14" tooltip="E-mail"/>
              </a:rPr>
              <a:t>e-mail</a:t>
            </a:r>
            <a:r>
              <a:rPr lang="es-ES" sz="1100" dirty="0">
                <a:solidFill>
                  <a:srgbClr val="202122"/>
                </a:solidFill>
                <a:latin typeface="Arial" panose="020B0604020202020204" pitchFamily="34" charset="0"/>
              </a:rPr>
              <a:t>) y </a:t>
            </a:r>
            <a:r>
              <a:rPr lang="es-ES" sz="1100" dirty="0">
                <a:solidFill>
                  <a:srgbClr val="0B0080"/>
                </a:solidFill>
                <a:latin typeface="Arial" panose="020B0604020202020204" pitchFamily="34" charset="0"/>
                <a:hlinkClick r:id="rId15" tooltip="Telnet"/>
              </a:rPr>
              <a:t>Telnet</a:t>
            </a:r>
            <a:r>
              <a:rPr lang="es-ES" sz="1100" dirty="0">
                <a:solidFill>
                  <a:srgbClr val="202122"/>
                </a:solidFill>
                <a:latin typeface="Arial" panose="020B0604020202020204" pitchFamily="34" charset="0"/>
              </a:rPr>
              <a:t>. Si queremos usar uno de estos puertos tendremos que arrancar el servicio que los use teniendo permisos de </a:t>
            </a:r>
            <a:r>
              <a:rPr lang="es-ES" sz="1100" dirty="0">
                <a:solidFill>
                  <a:srgbClr val="0B0080"/>
                </a:solidFill>
                <a:latin typeface="Arial" panose="020B0604020202020204" pitchFamily="34" charset="0"/>
                <a:hlinkClick r:id="rId16" tooltip="Administrador de sistemas"/>
              </a:rPr>
              <a:t>administrador</a:t>
            </a:r>
            <a:r>
              <a:rPr lang="es-ES" sz="1100" dirty="0">
                <a:solidFill>
                  <a:srgbClr val="202122"/>
                </a:solidFill>
                <a:latin typeface="Arial" panose="020B0604020202020204" pitchFamily="34" charset="0"/>
              </a:rPr>
              <a:t>.</a:t>
            </a:r>
          </a:p>
          <a:p>
            <a:pPr marL="171450" indent="-171450">
              <a:buFont typeface="Arial" panose="020B0604020202020204" pitchFamily="34" charset="0"/>
              <a:buChar char="•"/>
            </a:pPr>
            <a:r>
              <a:rPr lang="es-ES" sz="1100" b="1" dirty="0">
                <a:solidFill>
                  <a:srgbClr val="202122"/>
                </a:solidFill>
                <a:latin typeface="Arial" panose="020B0604020202020204" pitchFamily="34" charset="0"/>
              </a:rPr>
              <a:t>Puertos registrados</a:t>
            </a:r>
            <a:r>
              <a:rPr lang="es-ES" sz="1100" dirty="0">
                <a:solidFill>
                  <a:srgbClr val="202122"/>
                </a:solidFill>
                <a:latin typeface="Arial" panose="020B0604020202020204" pitchFamily="34" charset="0"/>
              </a:rPr>
              <a:t>: Los comprendidos entre 1024 (0400 en hexadecimal) y 49151 (BFFF en hexadecimal) son denominados "registrados" y pueden ser usados por cualquier aplicación. Existe una lista pública en la web del </a:t>
            </a:r>
            <a:r>
              <a:rPr lang="es-ES" sz="1100" dirty="0">
                <a:solidFill>
                  <a:srgbClr val="0B0080"/>
                </a:solidFill>
                <a:latin typeface="Arial" panose="020B0604020202020204" pitchFamily="34" charset="0"/>
                <a:hlinkClick r:id="rId9" tooltip="IANA"/>
              </a:rPr>
              <a:t>IANA</a:t>
            </a:r>
            <a:r>
              <a:rPr lang="es-ES" sz="1100" dirty="0">
                <a:solidFill>
                  <a:srgbClr val="202122"/>
                </a:solidFill>
                <a:latin typeface="Arial" panose="020B0604020202020204" pitchFamily="34" charset="0"/>
              </a:rPr>
              <a:t> donde se puede ver qué protocolo que usa cada uno de ellos.</a:t>
            </a:r>
          </a:p>
          <a:p>
            <a:pPr marL="171450" indent="-171450">
              <a:buFont typeface="Arial" panose="020B0604020202020204" pitchFamily="34" charset="0"/>
              <a:buChar char="•"/>
            </a:pPr>
            <a:r>
              <a:rPr lang="es-ES" sz="1100" b="1" dirty="0">
                <a:solidFill>
                  <a:srgbClr val="202122"/>
                </a:solidFill>
                <a:latin typeface="Arial" panose="020B0604020202020204" pitchFamily="34" charset="0"/>
              </a:rPr>
              <a:t>Puertos dinámicos o privados</a:t>
            </a:r>
            <a:r>
              <a:rPr lang="es-ES" sz="1100" dirty="0">
                <a:solidFill>
                  <a:srgbClr val="202122"/>
                </a:solidFill>
                <a:latin typeface="Arial" panose="020B0604020202020204" pitchFamily="34" charset="0"/>
              </a:rPr>
              <a:t>: Los comprendidos entre los números 49152 (C000 en hexadecimal) y 65535 (FFFF en hexadecimal) son denominados dinámicos o privados, normalmente se asignan en forma dinámica a las aplicaciones de clientes al iniciarse la conexión. Se usan en conexiones </a:t>
            </a:r>
            <a:r>
              <a:rPr lang="es-ES" sz="1100" dirty="0">
                <a:solidFill>
                  <a:srgbClr val="0B0080"/>
                </a:solidFill>
                <a:latin typeface="Arial" panose="020B0604020202020204" pitchFamily="34" charset="0"/>
                <a:hlinkClick r:id="rId17" tooltip="Peer to peer"/>
              </a:rPr>
              <a:t>peer </a:t>
            </a:r>
            <a:r>
              <a:rPr lang="es-ES" sz="1100" dirty="0" err="1">
                <a:solidFill>
                  <a:srgbClr val="0B0080"/>
                </a:solidFill>
                <a:latin typeface="Arial" panose="020B0604020202020204" pitchFamily="34" charset="0"/>
                <a:hlinkClick r:id="rId17" tooltip="Peer to peer"/>
              </a:rPr>
              <a:t>to</a:t>
            </a:r>
            <a:r>
              <a:rPr lang="es-ES" sz="1100" dirty="0">
                <a:solidFill>
                  <a:srgbClr val="0B0080"/>
                </a:solidFill>
                <a:latin typeface="Arial" panose="020B0604020202020204" pitchFamily="34" charset="0"/>
                <a:hlinkClick r:id="rId17" tooltip="Peer to peer"/>
              </a:rPr>
              <a:t> peer</a:t>
            </a:r>
            <a:r>
              <a:rPr lang="es-ES" sz="1100" dirty="0">
                <a:solidFill>
                  <a:srgbClr val="202122"/>
                </a:solidFill>
                <a:latin typeface="Arial" panose="020B0604020202020204" pitchFamily="34" charset="0"/>
              </a:rPr>
              <a:t> (P2P).</a:t>
            </a:r>
            <a:endParaRPr lang="es-ES" sz="1100" b="0" i="0" dirty="0">
              <a:solidFill>
                <a:srgbClr val="202122"/>
              </a:solidFill>
              <a:effectLst/>
              <a:latin typeface="Arial" panose="020B0604020202020204" pitchFamily="34" charset="0"/>
            </a:endParaRPr>
          </a:p>
        </p:txBody>
      </p:sp>
      <p:sp>
        <p:nvSpPr>
          <p:cNvPr id="5" name="TextBox 4">
            <a:extLst>
              <a:ext uri="{FF2B5EF4-FFF2-40B4-BE49-F238E27FC236}">
                <a16:creationId xmlns:a16="http://schemas.microsoft.com/office/drawing/2014/main" id="{CD983323-655D-4AE1-9392-338D202CE1BD}"/>
              </a:ext>
            </a:extLst>
          </p:cNvPr>
          <p:cNvSpPr txBox="1"/>
          <p:nvPr/>
        </p:nvSpPr>
        <p:spPr>
          <a:xfrm>
            <a:off x="7513675" y="3172864"/>
            <a:ext cx="1502735" cy="215444"/>
          </a:xfrm>
          <a:prstGeom prst="rect">
            <a:avLst/>
          </a:prstGeom>
          <a:noFill/>
        </p:spPr>
        <p:txBody>
          <a:bodyPr wrap="square" lIns="0" tIns="0" rIns="0" bIns="0" rtlCol="0">
            <a:spAutoFit/>
          </a:bodyPr>
          <a:lstStyle/>
          <a:p>
            <a:r>
              <a:rPr lang="es-ES" sz="1400" dirty="0">
                <a:hlinkClick r:id="rId18"/>
              </a:rPr>
              <a:t>Link</a:t>
            </a:r>
            <a:endParaRPr lang="es-ES" sz="1400" dirty="0"/>
          </a:p>
        </p:txBody>
      </p:sp>
    </p:spTree>
    <p:extLst>
      <p:ext uri="{BB962C8B-B14F-4D97-AF65-F5344CB8AC3E}">
        <p14:creationId xmlns:p14="http://schemas.microsoft.com/office/powerpoint/2010/main" val="2405669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15/09/2021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79" y="616688"/>
            <a:ext cx="2546035" cy="369332"/>
          </a:xfrm>
          <a:prstGeom prst="rect">
            <a:avLst/>
          </a:prstGeom>
          <a:noFill/>
        </p:spPr>
        <p:txBody>
          <a:bodyPr wrap="square" lIns="0" tIns="0" rIns="0" bIns="0" rtlCol="0">
            <a:spAutoFit/>
          </a:bodyPr>
          <a:lstStyle/>
          <a:p>
            <a:r>
              <a:rPr lang="es-ES" sz="2400" b="1" dirty="0">
                <a:solidFill>
                  <a:schemeClr val="accent2"/>
                </a:solidFill>
              </a:rPr>
              <a:t>CPU / GPU / TPU</a:t>
            </a:r>
          </a:p>
        </p:txBody>
      </p:sp>
      <p:pic>
        <p:nvPicPr>
          <p:cNvPr id="147458" name="Picture 2" descr="CPU, GPU, FPGA or TPU: Which one to choose for my Machine Learning  training? – InAccel">
            <a:extLst>
              <a:ext uri="{FF2B5EF4-FFF2-40B4-BE49-F238E27FC236}">
                <a16:creationId xmlns:a16="http://schemas.microsoft.com/office/drawing/2014/main" id="{793B44B6-825D-4459-81AE-D07C0E20A4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7503" y="1347484"/>
            <a:ext cx="3244370" cy="3005936"/>
          </a:xfrm>
          <a:prstGeom prst="rect">
            <a:avLst/>
          </a:prstGeom>
          <a:noFill/>
          <a:extLst>
            <a:ext uri="{909E8E84-426E-40DD-AFC4-6F175D3DCCD1}">
              <a14:hiddenFill xmlns:a14="http://schemas.microsoft.com/office/drawing/2010/main">
                <a:solidFill>
                  <a:srgbClr val="FFFFFF"/>
                </a:solidFill>
              </a14:hiddenFill>
            </a:ext>
          </a:extLst>
        </p:spPr>
      </p:pic>
      <p:pic>
        <p:nvPicPr>
          <p:cNvPr id="3" name="Online Media 2" title="Mythbusters Demo GPU versus CPU">
            <a:hlinkClick r:id="" action="ppaction://media"/>
            <a:extLst>
              <a:ext uri="{FF2B5EF4-FFF2-40B4-BE49-F238E27FC236}">
                <a16:creationId xmlns:a16="http://schemas.microsoft.com/office/drawing/2014/main" id="{213930D8-BF3C-477C-BE37-DE1AB2044C2A}"/>
              </a:ext>
            </a:extLst>
          </p:cNvPr>
          <p:cNvPicPr>
            <a:picLocks noRot="1" noChangeAspect="1"/>
          </p:cNvPicPr>
          <p:nvPr>
            <a:videoFile r:link="rId1"/>
          </p:nvPr>
        </p:nvPicPr>
        <p:blipFill>
          <a:blip r:embed="rId4"/>
          <a:stretch>
            <a:fillRect/>
          </a:stretch>
        </p:blipFill>
        <p:spPr>
          <a:xfrm>
            <a:off x="4572000" y="1620943"/>
            <a:ext cx="3738880" cy="2103120"/>
          </a:xfrm>
          <a:prstGeom prst="rect">
            <a:avLst/>
          </a:prstGeom>
        </p:spPr>
      </p:pic>
    </p:spTree>
    <p:extLst>
      <p:ext uri="{BB962C8B-B14F-4D97-AF65-F5344CB8AC3E}">
        <p14:creationId xmlns:p14="http://schemas.microsoft.com/office/powerpoint/2010/main" val="328055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38F638-9DB5-484E-BC90-BCFC64BA18F8}"/>
              </a:ext>
            </a:extLst>
          </p:cNvPr>
          <p:cNvSpPr>
            <a:spLocks noGrp="1"/>
          </p:cNvSpPr>
          <p:nvPr>
            <p:ph type="dt" sz="half" idx="2"/>
          </p:nvPr>
        </p:nvSpPr>
        <p:spPr/>
        <p:txBody>
          <a:bodyPr/>
          <a:lstStyle/>
          <a:p>
            <a:pPr defTabSz="685800"/>
            <a:fld id="{DBEF86FA-B96D-4345-BDDC-824718EE4D18}" type="datetime1">
              <a:rPr lang="en-GB" smtClean="0"/>
              <a:t>15/09/2021</a:t>
            </a:fld>
            <a:endParaRPr lang="en-GB" dirty="0"/>
          </a:p>
        </p:txBody>
      </p:sp>
      <p:sp>
        <p:nvSpPr>
          <p:cNvPr id="9" name="Text Placeholder 8">
            <a:extLst>
              <a:ext uri="{FF2B5EF4-FFF2-40B4-BE49-F238E27FC236}">
                <a16:creationId xmlns:a16="http://schemas.microsoft.com/office/drawing/2014/main" id="{BAFC272B-EF96-499A-AE98-CE2F6F54DBA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C18AB7F8-E8A4-4E7D-8B50-8427B13D91DA}"/>
              </a:ext>
            </a:extLst>
          </p:cNvPr>
          <p:cNvSpPr>
            <a:spLocks noGrp="1"/>
          </p:cNvSpPr>
          <p:nvPr>
            <p:ph type="ftr" sz="quarter" idx="13"/>
          </p:nvPr>
        </p:nvSpPr>
        <p:spPr/>
        <p:txBody>
          <a:bodyPr/>
          <a:lstStyle/>
          <a:p>
            <a:r>
              <a:rPr lang="en-GB"/>
              <a:t>Type here if  add info needed  for every slide</a:t>
            </a:r>
            <a:endParaRPr lang="en-GB" dirty="0"/>
          </a:p>
        </p:txBody>
      </p:sp>
      <p:sp>
        <p:nvSpPr>
          <p:cNvPr id="12" name="TextBox 11">
            <a:extLst>
              <a:ext uri="{FF2B5EF4-FFF2-40B4-BE49-F238E27FC236}">
                <a16:creationId xmlns:a16="http://schemas.microsoft.com/office/drawing/2014/main" id="{5B06E807-21BB-4C63-A507-A1E589250BBE}"/>
              </a:ext>
            </a:extLst>
          </p:cNvPr>
          <p:cNvSpPr txBox="1"/>
          <p:nvPr/>
        </p:nvSpPr>
        <p:spPr>
          <a:xfrm>
            <a:off x="421579" y="616688"/>
            <a:ext cx="2750887" cy="369332"/>
          </a:xfrm>
          <a:prstGeom prst="rect">
            <a:avLst/>
          </a:prstGeom>
          <a:noFill/>
        </p:spPr>
        <p:txBody>
          <a:bodyPr wrap="square" lIns="0" tIns="0" rIns="0" bIns="0" rtlCol="0">
            <a:spAutoFit/>
          </a:bodyPr>
          <a:lstStyle/>
          <a:p>
            <a:r>
              <a:rPr lang="es-ES" sz="2400" b="1" dirty="0">
                <a:solidFill>
                  <a:schemeClr val="accent2"/>
                </a:solidFill>
              </a:rPr>
              <a:t>Sistema Operativo</a:t>
            </a:r>
          </a:p>
        </p:txBody>
      </p:sp>
      <p:pic>
        <p:nvPicPr>
          <p:cNvPr id="148482" name="Picture 2" descr="Sistema operativo - Wikipedia, la enciclopedia libre">
            <a:extLst>
              <a:ext uri="{FF2B5EF4-FFF2-40B4-BE49-F238E27FC236}">
                <a16:creationId xmlns:a16="http://schemas.microsoft.com/office/drawing/2014/main" id="{CE44D214-66A6-49DA-83CD-6D2E73B9F6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908" y="1140319"/>
            <a:ext cx="2333735" cy="3454227"/>
          </a:xfrm>
          <a:prstGeom prst="rect">
            <a:avLst/>
          </a:prstGeom>
          <a:noFill/>
          <a:extLst>
            <a:ext uri="{909E8E84-426E-40DD-AFC4-6F175D3DCCD1}">
              <a14:hiddenFill xmlns:a14="http://schemas.microsoft.com/office/drawing/2010/main">
                <a:solidFill>
                  <a:srgbClr val="FFFFFF"/>
                </a:solidFill>
              </a14:hiddenFill>
            </a:ext>
          </a:extLst>
        </p:spPr>
      </p:pic>
      <p:pic>
        <p:nvPicPr>
          <p:cNvPr id="148486" name="Picture 6" descr="History of operating systems | History of operating systems, Operating  systems, Unix">
            <a:extLst>
              <a:ext uri="{FF2B5EF4-FFF2-40B4-BE49-F238E27FC236}">
                <a16:creationId xmlns:a16="http://schemas.microsoft.com/office/drawing/2014/main" id="{5685B2AA-4762-4914-A20F-B24C3D518A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0473" y="496187"/>
            <a:ext cx="2502126" cy="4427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717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FE7C4CB-CACA-48A3-9064-33BC0CFABC92}"/>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5" name="Text Placeholder 4">
            <a:extLst>
              <a:ext uri="{FF2B5EF4-FFF2-40B4-BE49-F238E27FC236}">
                <a16:creationId xmlns:a16="http://schemas.microsoft.com/office/drawing/2014/main" id="{88BFA0EF-0221-4934-8EDA-12FF6499D115}"/>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3C41CAF3-9756-4287-9D8D-826273295104}"/>
              </a:ext>
            </a:extLst>
          </p:cNvPr>
          <p:cNvSpPr>
            <a:spLocks noGrp="1"/>
          </p:cNvSpPr>
          <p:nvPr>
            <p:ph type="ftr" sz="quarter" idx="13"/>
          </p:nvPr>
        </p:nvSpPr>
        <p:spPr/>
        <p:txBody>
          <a:bodyPr/>
          <a:lstStyle/>
          <a:p>
            <a:r>
              <a:rPr lang="en-GB"/>
              <a:t>Type here if  add info needed  for every slide</a:t>
            </a:r>
            <a:endParaRPr lang="en-GB" dirty="0"/>
          </a:p>
        </p:txBody>
      </p:sp>
      <p:pic>
        <p:nvPicPr>
          <p:cNvPr id="125954" name="Picture 2" descr="Server Operating System Market Share | T4">
            <a:extLst>
              <a:ext uri="{FF2B5EF4-FFF2-40B4-BE49-F238E27FC236}">
                <a16:creationId xmlns:a16="http://schemas.microsoft.com/office/drawing/2014/main" id="{480B1606-03B2-4113-A3EC-27B51712EF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226" y="1279917"/>
            <a:ext cx="3575513" cy="2865363"/>
          </a:xfrm>
          <a:prstGeom prst="rect">
            <a:avLst/>
          </a:prstGeom>
          <a:noFill/>
          <a:extLst>
            <a:ext uri="{909E8E84-426E-40DD-AFC4-6F175D3DCCD1}">
              <a14:hiddenFill xmlns:a14="http://schemas.microsoft.com/office/drawing/2010/main">
                <a:solidFill>
                  <a:srgbClr val="FFFFFF"/>
                </a:solidFill>
              </a14:hiddenFill>
            </a:ext>
          </a:extLst>
        </p:spPr>
      </p:pic>
      <p:pic>
        <p:nvPicPr>
          <p:cNvPr id="125956" name="Picture 4" descr="Net Applications: Windows 10 passes 50% market share, Windows 7 falls to  30% | VentureBeat">
            <a:extLst>
              <a:ext uri="{FF2B5EF4-FFF2-40B4-BE49-F238E27FC236}">
                <a16:creationId xmlns:a16="http://schemas.microsoft.com/office/drawing/2014/main" id="{EB89C106-7AF6-4923-A30B-D440C6103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9850" y="1331118"/>
            <a:ext cx="4179403" cy="276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941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Pedro Nieto</a:t>
            </a:r>
          </a:p>
        </p:txBody>
      </p:sp>
      <p:sp>
        <p:nvSpPr>
          <p:cNvPr id="3" name="Date Placeholder 2"/>
          <p:cNvSpPr>
            <a:spLocks noGrp="1"/>
          </p:cNvSpPr>
          <p:nvPr>
            <p:ph type="dt" sz="half" idx="2"/>
          </p:nvPr>
        </p:nvSpPr>
        <p:spPr/>
        <p:txBody>
          <a:bodyPr/>
          <a:lstStyle/>
          <a:p>
            <a:pPr defTabSz="685800"/>
            <a:fld id="{4D2422DD-D2E3-4F32-8AFA-81028778F855}" type="datetime1">
              <a:rPr lang="en-GB" smtClean="0"/>
              <a:t>15/09/2021</a:t>
            </a:fld>
            <a:endParaRPr lang="en-GB" dirty="0"/>
          </a:p>
        </p:txBody>
      </p:sp>
      <p:sp>
        <p:nvSpPr>
          <p:cNvPr id="11" name="Text Placeholder 10"/>
          <p:cNvSpPr>
            <a:spLocks noGrp="1"/>
          </p:cNvSpPr>
          <p:nvPr>
            <p:ph type="body" sz="quarter" idx="10"/>
          </p:nvPr>
        </p:nvSpPr>
        <p:spPr>
          <a:xfrm>
            <a:off x="978103" y="1263727"/>
            <a:ext cx="5832896" cy="3377335"/>
          </a:xfrm>
        </p:spPr>
        <p:txBody>
          <a:bodyPr/>
          <a:lstStyle/>
          <a:p>
            <a:pPr>
              <a:spcBef>
                <a:spcPts val="400"/>
              </a:spcBef>
            </a:pPr>
            <a:r>
              <a:rPr lang="en-US" sz="1200" b="1" dirty="0">
                <a:solidFill>
                  <a:schemeClr val="accent2">
                    <a:lumMod val="50000"/>
                  </a:schemeClr>
                </a:solidFill>
              </a:rPr>
              <a:t>Computer Engineer </a:t>
            </a:r>
            <a:r>
              <a:rPr lang="en-US" sz="1200" dirty="0"/>
              <a:t>from the </a:t>
            </a:r>
            <a:r>
              <a:rPr lang="en-US" sz="1200" dirty="0" err="1"/>
              <a:t>Universitad</a:t>
            </a:r>
            <a:r>
              <a:rPr lang="en-US" sz="1200" dirty="0"/>
              <a:t> de Oviedo</a:t>
            </a:r>
          </a:p>
          <a:p>
            <a:pPr marL="0" indent="0">
              <a:spcBef>
                <a:spcPts val="400"/>
              </a:spcBef>
              <a:buNone/>
            </a:pPr>
            <a:endParaRPr lang="en-US" sz="1200" dirty="0"/>
          </a:p>
          <a:p>
            <a:pPr>
              <a:spcBef>
                <a:spcPts val="400"/>
              </a:spcBef>
            </a:pPr>
            <a:r>
              <a:rPr lang="en-US" sz="1200" dirty="0"/>
              <a:t>Working in GFT as a </a:t>
            </a:r>
            <a:r>
              <a:rPr lang="en-US" sz="1200" b="1" dirty="0">
                <a:solidFill>
                  <a:schemeClr val="accent2">
                    <a:lumMod val="50000"/>
                  </a:schemeClr>
                </a:solidFill>
              </a:rPr>
              <a:t>Senior Data Specialist</a:t>
            </a:r>
            <a:r>
              <a:rPr lang="en-US" sz="1200" dirty="0"/>
              <a:t> specialized in Data Management and IoT</a:t>
            </a:r>
          </a:p>
          <a:p>
            <a:pPr>
              <a:spcBef>
                <a:spcPts val="400"/>
              </a:spcBef>
            </a:pPr>
            <a:endParaRPr lang="en-US" sz="1200" dirty="0"/>
          </a:p>
          <a:p>
            <a:pPr>
              <a:spcBef>
                <a:spcPts val="400"/>
              </a:spcBef>
            </a:pPr>
            <a:r>
              <a:rPr lang="en-US" sz="1200" dirty="0"/>
              <a:t>Part of the technological </a:t>
            </a:r>
            <a:r>
              <a:rPr lang="en-US" sz="1200" b="1" dirty="0">
                <a:solidFill>
                  <a:schemeClr val="accent2">
                    <a:lumMod val="50000"/>
                  </a:schemeClr>
                </a:solidFill>
              </a:rPr>
              <a:t>Business Development </a:t>
            </a:r>
            <a:r>
              <a:rPr lang="en-US" sz="1200" dirty="0"/>
              <a:t>team</a:t>
            </a:r>
          </a:p>
          <a:p>
            <a:pPr marL="0" indent="0">
              <a:spcBef>
                <a:spcPts val="400"/>
              </a:spcBef>
              <a:buNone/>
            </a:pPr>
            <a:endParaRPr lang="en-US" sz="1200" dirty="0"/>
          </a:p>
          <a:p>
            <a:pPr>
              <a:spcBef>
                <a:spcPts val="400"/>
              </a:spcBef>
            </a:pPr>
            <a:r>
              <a:rPr lang="en-US" sz="1200" dirty="0"/>
              <a:t>Leading the </a:t>
            </a:r>
            <a:r>
              <a:rPr lang="en-US" sz="1200" b="1" dirty="0">
                <a:solidFill>
                  <a:schemeClr val="accent2">
                    <a:lumMod val="50000"/>
                  </a:schemeClr>
                </a:solidFill>
              </a:rPr>
              <a:t>IoT area and Industry sector</a:t>
            </a:r>
            <a:endParaRPr lang="en-US" sz="1200" dirty="0"/>
          </a:p>
          <a:p>
            <a:pPr>
              <a:spcBef>
                <a:spcPts val="400"/>
              </a:spcBef>
            </a:pPr>
            <a:endParaRPr lang="en-US" sz="1200" dirty="0"/>
          </a:p>
          <a:p>
            <a:pPr>
              <a:spcBef>
                <a:spcPts val="400"/>
              </a:spcBef>
            </a:pPr>
            <a:endParaRPr lang="en-US" sz="1200" dirty="0"/>
          </a:p>
          <a:p>
            <a:pPr marL="0" indent="0">
              <a:spcBef>
                <a:spcPts val="400"/>
              </a:spcBef>
              <a:buNone/>
            </a:pPr>
            <a:r>
              <a:rPr lang="en-US" sz="1200" dirty="0"/>
              <a:t>Personal:</a:t>
            </a:r>
          </a:p>
          <a:p>
            <a:pPr>
              <a:spcBef>
                <a:spcPts val="400"/>
              </a:spcBef>
            </a:pPr>
            <a:r>
              <a:rPr lang="en-US" sz="1200" b="1" dirty="0">
                <a:solidFill>
                  <a:schemeClr val="accent2">
                    <a:lumMod val="50000"/>
                  </a:schemeClr>
                </a:solidFill>
              </a:rPr>
              <a:t>Freaky Proud</a:t>
            </a:r>
            <a:endParaRPr lang="en-US" sz="1200" dirty="0"/>
          </a:p>
          <a:p>
            <a:pPr>
              <a:spcBef>
                <a:spcPts val="400"/>
              </a:spcBef>
            </a:pPr>
            <a:r>
              <a:rPr lang="en-US" sz="1200" dirty="0"/>
              <a:t>Father of </a:t>
            </a:r>
            <a:r>
              <a:rPr lang="en-US" sz="1200" b="1" dirty="0">
                <a:solidFill>
                  <a:schemeClr val="accent2">
                    <a:lumMod val="50000"/>
                  </a:schemeClr>
                </a:solidFill>
              </a:rPr>
              <a:t>two</a:t>
            </a:r>
          </a:p>
          <a:p>
            <a:pPr>
              <a:spcBef>
                <a:spcPts val="400"/>
              </a:spcBef>
            </a:pPr>
            <a:r>
              <a:rPr lang="en-US" sz="1200" dirty="0"/>
              <a:t>Owner of </a:t>
            </a:r>
            <a:r>
              <a:rPr lang="en-US" sz="1200" b="1" dirty="0">
                <a:solidFill>
                  <a:schemeClr val="accent2">
                    <a:lumMod val="50000"/>
                  </a:schemeClr>
                </a:solidFill>
              </a:rPr>
              <a:t>Raspberry Pi </a:t>
            </a:r>
            <a:r>
              <a:rPr lang="en-US" sz="1200" dirty="0"/>
              <a:t>(1,2, 3 and Zero)</a:t>
            </a:r>
          </a:p>
          <a:p>
            <a:pPr>
              <a:spcBef>
                <a:spcPts val="400"/>
              </a:spcBef>
            </a:pPr>
            <a:r>
              <a:rPr lang="en-US" sz="1200" b="1" dirty="0">
                <a:solidFill>
                  <a:schemeClr val="accent2">
                    <a:lumMod val="50000"/>
                  </a:schemeClr>
                </a:solidFill>
              </a:rPr>
              <a:t>Technology Evangelist</a:t>
            </a:r>
            <a:endParaRPr lang="en-US" sz="1200" dirty="0"/>
          </a:p>
          <a:p>
            <a:pPr>
              <a:spcBef>
                <a:spcPts val="400"/>
              </a:spcBef>
            </a:pPr>
            <a:endParaRPr lang="en-US" sz="1200" dirty="0"/>
          </a:p>
        </p:txBody>
      </p:sp>
      <p:sp>
        <p:nvSpPr>
          <p:cNvPr id="7" name="Text Placeholder 6"/>
          <p:cNvSpPr>
            <a:spLocks noGrp="1"/>
          </p:cNvSpPr>
          <p:nvPr>
            <p:ph type="body" sz="quarter" idx="12"/>
          </p:nvPr>
        </p:nvSpPr>
        <p:spPr/>
        <p:txBody>
          <a:bodyPr/>
          <a:lstStyle/>
          <a:p>
            <a:endParaRPr lang="en-GB"/>
          </a:p>
        </p:txBody>
      </p:sp>
      <p:sp>
        <p:nvSpPr>
          <p:cNvPr id="5" name="Footer Placeholder 4"/>
          <p:cNvSpPr>
            <a:spLocks noGrp="1"/>
          </p:cNvSpPr>
          <p:nvPr>
            <p:ph type="ftr" sz="quarter" idx="4294967295"/>
          </p:nvPr>
        </p:nvSpPr>
        <p:spPr>
          <a:xfrm>
            <a:off x="0" y="85725"/>
            <a:ext cx="720725" cy="249238"/>
          </a:xfrm>
        </p:spPr>
        <p:txBody>
          <a:bodyPr/>
          <a:lstStyle/>
          <a:p>
            <a:r>
              <a:rPr lang="en-US"/>
              <a:t> </a:t>
            </a:r>
            <a:endParaRPr lang="en-US" dirty="0"/>
          </a:p>
        </p:txBody>
      </p:sp>
      <p:sp>
        <p:nvSpPr>
          <p:cNvPr id="4" name="TextBox 3"/>
          <p:cNvSpPr txBox="1"/>
          <p:nvPr/>
        </p:nvSpPr>
        <p:spPr>
          <a:xfrm>
            <a:off x="6630601" y="3752624"/>
            <a:ext cx="899285" cy="215444"/>
          </a:xfrm>
          <a:prstGeom prst="rect">
            <a:avLst/>
          </a:prstGeom>
          <a:noFill/>
        </p:spPr>
        <p:txBody>
          <a:bodyPr wrap="none" lIns="0" tIns="0" rIns="0" bIns="0" rtlCol="0">
            <a:spAutoFit/>
          </a:bodyPr>
          <a:lstStyle/>
          <a:p>
            <a:r>
              <a:rPr lang="en-US" sz="1400" b="1" dirty="0">
                <a:hlinkClick r:id="rId2"/>
              </a:rPr>
              <a:t>@a10pepo</a:t>
            </a:r>
            <a:endParaRPr lang="en-US" sz="1400" b="1" dirty="0"/>
          </a:p>
        </p:txBody>
      </p:sp>
      <p:pic>
        <p:nvPicPr>
          <p:cNvPr id="6" name="Picture 2" descr="Resultado de imagen de linkedin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9947" y="4070040"/>
            <a:ext cx="258386" cy="2583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630601" y="4091511"/>
            <a:ext cx="1469954" cy="215444"/>
          </a:xfrm>
          <a:prstGeom prst="rect">
            <a:avLst/>
          </a:prstGeom>
          <a:noFill/>
        </p:spPr>
        <p:txBody>
          <a:bodyPr wrap="none" lIns="0" tIns="0" rIns="0" bIns="0" rtlCol="0">
            <a:spAutoFit/>
          </a:bodyPr>
          <a:lstStyle/>
          <a:p>
            <a:r>
              <a:rPr lang="en-US" sz="1400" b="1" dirty="0" err="1">
                <a:solidFill>
                  <a:schemeClr val="accent2"/>
                </a:solidFill>
              </a:rPr>
              <a:t>pedronietopelaez</a:t>
            </a:r>
            <a:endParaRPr lang="en-US" sz="1400" b="1" dirty="0">
              <a:solidFill>
                <a:schemeClr val="accent2"/>
              </a:solidFill>
            </a:endParaRPr>
          </a:p>
        </p:txBody>
      </p:sp>
      <p:pic>
        <p:nvPicPr>
          <p:cNvPr id="71684" name="Picture 4" descr="Resultado de imagen de twitter logo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0963" y="3698173"/>
            <a:ext cx="360795" cy="360795"/>
          </a:xfrm>
          <a:prstGeom prst="rect">
            <a:avLst/>
          </a:prstGeom>
          <a:noFill/>
          <a:extLst>
            <a:ext uri="{909E8E84-426E-40DD-AFC4-6F175D3DCCD1}">
              <a14:hiddenFill xmlns:a14="http://schemas.microsoft.com/office/drawing/2010/main">
                <a:solidFill>
                  <a:srgbClr val="FFFFFF"/>
                </a:solidFill>
              </a14:hiddenFill>
            </a:ext>
          </a:extLst>
        </p:spPr>
      </p:pic>
      <p:pic>
        <p:nvPicPr>
          <p:cNvPr id="71686" name="Picture 6" descr="Resultado de imagen de mail icon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1688" y="4412697"/>
            <a:ext cx="286651" cy="2866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630601" y="4412697"/>
            <a:ext cx="1854675" cy="215444"/>
          </a:xfrm>
          <a:prstGeom prst="rect">
            <a:avLst/>
          </a:prstGeom>
          <a:noFill/>
        </p:spPr>
        <p:txBody>
          <a:bodyPr wrap="none" lIns="0" tIns="0" rIns="0" bIns="0" rtlCol="0">
            <a:spAutoFit/>
          </a:bodyPr>
          <a:lstStyle/>
          <a:p>
            <a:r>
              <a:rPr lang="en-US" sz="1400" b="1" dirty="0">
                <a:hlinkClick r:id="rId6"/>
              </a:rPr>
              <a:t>Pedro.nieto@gft.com</a:t>
            </a:r>
            <a:r>
              <a:rPr lang="en-US" sz="1400" b="1" dirty="0"/>
              <a:t> </a:t>
            </a: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953918" y="836545"/>
            <a:ext cx="1854675" cy="1828318"/>
          </a:xfrm>
          <a:prstGeom prst="ellipse">
            <a:avLst/>
          </a:prstGeom>
        </p:spPr>
      </p:pic>
      <p:pic>
        <p:nvPicPr>
          <p:cNvPr id="126978" name="Picture 2" descr="Bandera del Principado de Asturias - Wikipedia, la enciclopedia libre">
            <a:extLst>
              <a:ext uri="{FF2B5EF4-FFF2-40B4-BE49-F238E27FC236}">
                <a16:creationId xmlns:a16="http://schemas.microsoft.com/office/drawing/2014/main" id="{14AFE2B4-72E2-4BBA-B792-7FDC63C163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251" y="1171927"/>
            <a:ext cx="450638" cy="3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8864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02CA-0427-4C37-9B32-1041391568DE}"/>
              </a:ext>
            </a:extLst>
          </p:cNvPr>
          <p:cNvSpPr>
            <a:spLocks noGrp="1"/>
          </p:cNvSpPr>
          <p:nvPr>
            <p:ph type="title"/>
          </p:nvPr>
        </p:nvSpPr>
        <p:spPr/>
        <p:txBody>
          <a:bodyPr/>
          <a:lstStyle/>
          <a:p>
            <a:r>
              <a:rPr lang="es-ES" dirty="0"/>
              <a:t>Big Data</a:t>
            </a:r>
          </a:p>
        </p:txBody>
      </p:sp>
      <p:sp>
        <p:nvSpPr>
          <p:cNvPr id="3" name="Date Placeholder 2">
            <a:extLst>
              <a:ext uri="{FF2B5EF4-FFF2-40B4-BE49-F238E27FC236}">
                <a16:creationId xmlns:a16="http://schemas.microsoft.com/office/drawing/2014/main" id="{4609A955-F00A-44FD-8AB6-5999952A9B07}"/>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5" name="Text Placeholder 4">
            <a:extLst>
              <a:ext uri="{FF2B5EF4-FFF2-40B4-BE49-F238E27FC236}">
                <a16:creationId xmlns:a16="http://schemas.microsoft.com/office/drawing/2014/main" id="{B06F35E3-4FE2-4D38-A5DE-58B2A713A654}"/>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DE5E1535-7CD7-4ECE-B5A8-9BFE9798DAD0}"/>
              </a:ext>
            </a:extLst>
          </p:cNvPr>
          <p:cNvSpPr>
            <a:spLocks noGrp="1"/>
          </p:cNvSpPr>
          <p:nvPr>
            <p:ph type="ftr" sz="quarter" idx="13"/>
          </p:nvPr>
        </p:nvSpPr>
        <p:spPr/>
        <p:txBody>
          <a:bodyPr/>
          <a:lstStyle/>
          <a:p>
            <a:r>
              <a:rPr lang="en-GB"/>
              <a:t>Type here if  add info needed  for every slide</a:t>
            </a:r>
            <a:endParaRPr lang="en-GB" dirty="0"/>
          </a:p>
        </p:txBody>
      </p:sp>
      <p:pic>
        <p:nvPicPr>
          <p:cNvPr id="8" name="Picture 7" descr="A picture containing device&#10;&#10;Description automatically generated">
            <a:extLst>
              <a:ext uri="{FF2B5EF4-FFF2-40B4-BE49-F238E27FC236}">
                <a16:creationId xmlns:a16="http://schemas.microsoft.com/office/drawing/2014/main" id="{8B01734E-D7E9-4C9D-A420-50947B4704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1916" y="907237"/>
            <a:ext cx="2201871" cy="3764523"/>
          </a:xfrm>
          <a:prstGeom prst="rect">
            <a:avLst/>
          </a:prstGeom>
        </p:spPr>
      </p:pic>
    </p:spTree>
    <p:extLst>
      <p:ext uri="{BB962C8B-B14F-4D97-AF65-F5344CB8AC3E}">
        <p14:creationId xmlns:p14="http://schemas.microsoft.com/office/powerpoint/2010/main" val="638817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B6DD1-8CE3-464D-99A4-1FE04B223A81}"/>
              </a:ext>
            </a:extLst>
          </p:cNvPr>
          <p:cNvSpPr>
            <a:spLocks noGrp="1"/>
          </p:cNvSpPr>
          <p:nvPr>
            <p:ph type="title"/>
          </p:nvPr>
        </p:nvSpPr>
        <p:spPr/>
        <p:txBody>
          <a:bodyPr/>
          <a:lstStyle/>
          <a:p>
            <a:r>
              <a:rPr lang="es-ES" dirty="0"/>
              <a:t>Tipos de Archivos</a:t>
            </a:r>
          </a:p>
        </p:txBody>
      </p:sp>
      <p:sp>
        <p:nvSpPr>
          <p:cNvPr id="3" name="Date Placeholder 2">
            <a:extLst>
              <a:ext uri="{FF2B5EF4-FFF2-40B4-BE49-F238E27FC236}">
                <a16:creationId xmlns:a16="http://schemas.microsoft.com/office/drawing/2014/main" id="{CA4F3752-4BB0-422A-9FF1-0BAB548ABE43}"/>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4" name="Text Placeholder 3">
            <a:extLst>
              <a:ext uri="{FF2B5EF4-FFF2-40B4-BE49-F238E27FC236}">
                <a16:creationId xmlns:a16="http://schemas.microsoft.com/office/drawing/2014/main" id="{3D68CE66-7DD0-49C6-B2BB-D691EBFB24E3}"/>
              </a:ext>
            </a:extLst>
          </p:cNvPr>
          <p:cNvSpPr>
            <a:spLocks noGrp="1"/>
          </p:cNvSpPr>
          <p:nvPr>
            <p:ph type="body" sz="quarter" idx="10"/>
          </p:nvPr>
        </p:nvSpPr>
        <p:spPr>
          <a:xfrm>
            <a:off x="1113569" y="2125527"/>
            <a:ext cx="7191375" cy="1166473"/>
          </a:xfrm>
        </p:spPr>
        <p:txBody>
          <a:bodyPr/>
          <a:lstStyle/>
          <a:p>
            <a:r>
              <a:rPr lang="es-ES" dirty="0"/>
              <a:t>CSV</a:t>
            </a:r>
          </a:p>
          <a:p>
            <a:r>
              <a:rPr lang="es-ES" dirty="0"/>
              <a:t>Excel</a:t>
            </a:r>
          </a:p>
          <a:p>
            <a:r>
              <a:rPr lang="es-ES" dirty="0"/>
              <a:t>TXT</a:t>
            </a:r>
          </a:p>
        </p:txBody>
      </p:sp>
      <p:sp>
        <p:nvSpPr>
          <p:cNvPr id="5" name="Text Placeholder 4">
            <a:extLst>
              <a:ext uri="{FF2B5EF4-FFF2-40B4-BE49-F238E27FC236}">
                <a16:creationId xmlns:a16="http://schemas.microsoft.com/office/drawing/2014/main" id="{EC72D2CE-3BBB-4EBC-BA0D-C3E1905B68E4}"/>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6FA3D272-6C00-4C64-BC0A-54E7E3BC9AF7}"/>
              </a:ext>
            </a:extLst>
          </p:cNvPr>
          <p:cNvSpPr>
            <a:spLocks noGrp="1"/>
          </p:cNvSpPr>
          <p:nvPr>
            <p:ph type="ftr" sz="quarter" idx="13"/>
          </p:nvPr>
        </p:nvSpPr>
        <p:spPr/>
        <p:txBody>
          <a:bodyPr/>
          <a:lstStyle/>
          <a:p>
            <a:r>
              <a:rPr lang="en-GB"/>
              <a:t>Type here if  add info needed  for every slide</a:t>
            </a:r>
            <a:endParaRPr lang="en-GB" dirty="0"/>
          </a:p>
        </p:txBody>
      </p:sp>
      <p:pic>
        <p:nvPicPr>
          <p:cNvPr id="123906" name="Picture 2" descr="Open CSV File and Chart CSV Data - Peltier Tech Blog">
            <a:extLst>
              <a:ext uri="{FF2B5EF4-FFF2-40B4-BE49-F238E27FC236}">
                <a16:creationId xmlns:a16="http://schemas.microsoft.com/office/drawing/2014/main" id="{02FECC50-DDCF-42AB-A7A5-941A4C6C9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50" y="1052114"/>
            <a:ext cx="2866178" cy="21661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C57397B-7C8E-4259-A5AA-551FC99A9B7D}"/>
              </a:ext>
            </a:extLst>
          </p:cNvPr>
          <p:cNvPicPr>
            <a:picLocks noChangeAspect="1"/>
          </p:cNvPicPr>
          <p:nvPr/>
        </p:nvPicPr>
        <p:blipFill>
          <a:blip r:embed="rId3"/>
          <a:stretch>
            <a:fillRect/>
          </a:stretch>
        </p:blipFill>
        <p:spPr>
          <a:xfrm>
            <a:off x="4904599" y="2571750"/>
            <a:ext cx="3678679" cy="1992618"/>
          </a:xfrm>
          <a:prstGeom prst="rect">
            <a:avLst/>
          </a:prstGeom>
        </p:spPr>
      </p:pic>
    </p:spTree>
    <p:extLst>
      <p:ext uri="{BB962C8B-B14F-4D97-AF65-F5344CB8AC3E}">
        <p14:creationId xmlns:p14="http://schemas.microsoft.com/office/powerpoint/2010/main" val="879591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1CF62-77DC-498A-B490-4187DF9B1168}"/>
              </a:ext>
            </a:extLst>
          </p:cNvPr>
          <p:cNvSpPr>
            <a:spLocks noGrp="1"/>
          </p:cNvSpPr>
          <p:nvPr>
            <p:ph type="title"/>
          </p:nvPr>
        </p:nvSpPr>
        <p:spPr/>
        <p:txBody>
          <a:bodyPr/>
          <a:lstStyle/>
          <a:p>
            <a:r>
              <a:rPr lang="es-ES" dirty="0" err="1"/>
              <a:t>CheatSheet</a:t>
            </a:r>
            <a:endParaRPr lang="es-ES" dirty="0"/>
          </a:p>
        </p:txBody>
      </p:sp>
      <p:sp>
        <p:nvSpPr>
          <p:cNvPr id="3" name="Date Placeholder 2">
            <a:extLst>
              <a:ext uri="{FF2B5EF4-FFF2-40B4-BE49-F238E27FC236}">
                <a16:creationId xmlns:a16="http://schemas.microsoft.com/office/drawing/2014/main" id="{384BF242-78F9-40EA-9BAB-DFC7AF05C93F}"/>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5" name="Text Placeholder 4">
            <a:extLst>
              <a:ext uri="{FF2B5EF4-FFF2-40B4-BE49-F238E27FC236}">
                <a16:creationId xmlns:a16="http://schemas.microsoft.com/office/drawing/2014/main" id="{A27E2E1F-5694-4544-8DB2-B80C2C475D22}"/>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8031E936-4A32-4DAA-92AA-E2A5200A3871}"/>
              </a:ext>
            </a:extLst>
          </p:cNvPr>
          <p:cNvSpPr>
            <a:spLocks noGrp="1"/>
          </p:cNvSpPr>
          <p:nvPr>
            <p:ph type="ftr" sz="quarter" idx="13"/>
          </p:nvPr>
        </p:nvSpPr>
        <p:spPr/>
        <p:txBody>
          <a:bodyPr/>
          <a:lstStyle/>
          <a:p>
            <a:r>
              <a:rPr lang="en-GB"/>
              <a:t>Type here if  add info needed  for every slide</a:t>
            </a:r>
            <a:endParaRPr lang="en-GB" dirty="0"/>
          </a:p>
        </p:txBody>
      </p:sp>
      <p:pic>
        <p:nvPicPr>
          <p:cNvPr id="122882" name="Picture 2" descr="Unix Command-Line Cheat Sheet BTI2014">
            <a:extLst>
              <a:ext uri="{FF2B5EF4-FFF2-40B4-BE49-F238E27FC236}">
                <a16:creationId xmlns:a16="http://schemas.microsoft.com/office/drawing/2014/main" id="{6A46AAAB-DDFA-4F00-95C8-131BE52CEB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808" y="1510454"/>
            <a:ext cx="1970579" cy="2628521"/>
          </a:xfrm>
          <a:prstGeom prst="rect">
            <a:avLst/>
          </a:prstGeom>
          <a:noFill/>
          <a:extLst>
            <a:ext uri="{909E8E84-426E-40DD-AFC4-6F175D3DCCD1}">
              <a14:hiddenFill xmlns:a14="http://schemas.microsoft.com/office/drawing/2010/main">
                <a:solidFill>
                  <a:srgbClr val="FFFFFF"/>
                </a:solidFill>
              </a14:hiddenFill>
            </a:ext>
          </a:extLst>
        </p:spPr>
      </p:pic>
      <p:pic>
        <p:nvPicPr>
          <p:cNvPr id="122884" name="Picture 4" descr="Git Commands Cheat Sheet: Commonly Used Commands">
            <a:extLst>
              <a:ext uri="{FF2B5EF4-FFF2-40B4-BE49-F238E27FC236}">
                <a16:creationId xmlns:a16="http://schemas.microsoft.com/office/drawing/2014/main" id="{48333668-A989-4CD1-B1A6-0143B57480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227" y="1430305"/>
            <a:ext cx="2824019" cy="2282889"/>
          </a:xfrm>
          <a:prstGeom prst="rect">
            <a:avLst/>
          </a:prstGeom>
          <a:noFill/>
          <a:extLst>
            <a:ext uri="{909E8E84-426E-40DD-AFC4-6F175D3DCCD1}">
              <a14:hiddenFill xmlns:a14="http://schemas.microsoft.com/office/drawing/2010/main">
                <a:solidFill>
                  <a:srgbClr val="FFFFFF"/>
                </a:solidFill>
              </a14:hiddenFill>
            </a:ext>
          </a:extLst>
        </p:spPr>
      </p:pic>
      <p:pic>
        <p:nvPicPr>
          <p:cNvPr id="122886" name="Picture 6" descr="Markdown cheat sheet | Markdown cheatsheet, Cheat sheets, Computer shortcuts">
            <a:extLst>
              <a:ext uri="{FF2B5EF4-FFF2-40B4-BE49-F238E27FC236}">
                <a16:creationId xmlns:a16="http://schemas.microsoft.com/office/drawing/2014/main" id="{2F672560-83EA-4D90-B2E7-AADBE1EDA4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6373" y="800839"/>
            <a:ext cx="1673868" cy="215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338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239750-3024-4649-A557-771BB7E5ED6E}"/>
              </a:ext>
            </a:extLst>
          </p:cNvPr>
          <p:cNvSpPr>
            <a:spLocks noGrp="1"/>
          </p:cNvSpPr>
          <p:nvPr>
            <p:ph type="title"/>
          </p:nvPr>
        </p:nvSpPr>
        <p:spPr/>
        <p:txBody>
          <a:bodyPr/>
          <a:lstStyle/>
          <a:p>
            <a:r>
              <a:rPr lang="es-ES" dirty="0"/>
              <a:t>Software</a:t>
            </a:r>
          </a:p>
        </p:txBody>
      </p:sp>
      <p:sp>
        <p:nvSpPr>
          <p:cNvPr id="6" name="Text Placeholder 5">
            <a:extLst>
              <a:ext uri="{FF2B5EF4-FFF2-40B4-BE49-F238E27FC236}">
                <a16:creationId xmlns:a16="http://schemas.microsoft.com/office/drawing/2014/main" id="{20FA9E9D-CB56-4D2F-BE74-822F32AAD16F}"/>
              </a:ext>
            </a:extLst>
          </p:cNvPr>
          <p:cNvSpPr>
            <a:spLocks noGrp="1"/>
          </p:cNvSpPr>
          <p:nvPr>
            <p:ph type="body" sz="quarter" idx="10"/>
          </p:nvPr>
        </p:nvSpPr>
        <p:spPr>
          <a:xfrm>
            <a:off x="1098605" y="3210922"/>
            <a:ext cx="7191375" cy="1166473"/>
          </a:xfrm>
        </p:spPr>
        <p:txBody>
          <a:bodyPr/>
          <a:lstStyle/>
          <a:p>
            <a:endParaRPr lang="es-ES" dirty="0"/>
          </a:p>
          <a:p>
            <a:endParaRPr lang="es-ES" dirty="0"/>
          </a:p>
        </p:txBody>
      </p:sp>
      <p:sp>
        <p:nvSpPr>
          <p:cNvPr id="7" name="Text Placeholder 6">
            <a:extLst>
              <a:ext uri="{FF2B5EF4-FFF2-40B4-BE49-F238E27FC236}">
                <a16:creationId xmlns:a16="http://schemas.microsoft.com/office/drawing/2014/main" id="{084148CA-C1BA-4BAA-8D70-E0CDEE2D07AD}"/>
              </a:ext>
            </a:extLst>
          </p:cNvPr>
          <p:cNvSpPr>
            <a:spLocks noGrp="1"/>
          </p:cNvSpPr>
          <p:nvPr>
            <p:ph type="body" sz="quarter" idx="12"/>
          </p:nvPr>
        </p:nvSpPr>
        <p:spPr/>
        <p:txBody>
          <a:bodyPr/>
          <a:lstStyle/>
          <a:p>
            <a:endParaRPr lang="es-ES"/>
          </a:p>
        </p:txBody>
      </p:sp>
      <p:pic>
        <p:nvPicPr>
          <p:cNvPr id="149506" name="Picture 2" descr="Icono Typora Gratis de Papirus Apps">
            <a:extLst>
              <a:ext uri="{FF2B5EF4-FFF2-40B4-BE49-F238E27FC236}">
                <a16:creationId xmlns:a16="http://schemas.microsoft.com/office/drawing/2014/main" id="{82FFDCEB-6E9C-4541-A72A-AFF096994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514" y="1067798"/>
            <a:ext cx="1383450" cy="1383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360535-66F9-4A95-8E3E-552A1AF85FC8}"/>
              </a:ext>
            </a:extLst>
          </p:cNvPr>
          <p:cNvSpPr txBox="1"/>
          <p:nvPr/>
        </p:nvSpPr>
        <p:spPr>
          <a:xfrm>
            <a:off x="3242968" y="2599272"/>
            <a:ext cx="582980" cy="215444"/>
          </a:xfrm>
          <a:prstGeom prst="rect">
            <a:avLst/>
          </a:prstGeom>
          <a:noFill/>
        </p:spPr>
        <p:txBody>
          <a:bodyPr wrap="none" lIns="0" tIns="0" rIns="0" bIns="0" rtlCol="0">
            <a:spAutoFit/>
          </a:bodyPr>
          <a:lstStyle/>
          <a:p>
            <a:r>
              <a:rPr lang="es-ES" sz="1400" b="1" dirty="0"/>
              <a:t>Typora</a:t>
            </a:r>
          </a:p>
        </p:txBody>
      </p:sp>
      <p:pic>
        <p:nvPicPr>
          <p:cNvPr id="4" name="Picture 3" descr="A picture containing screenshot&#10;&#10;Description automatically generated">
            <a:extLst>
              <a:ext uri="{FF2B5EF4-FFF2-40B4-BE49-F238E27FC236}">
                <a16:creationId xmlns:a16="http://schemas.microsoft.com/office/drawing/2014/main" id="{64A86C9C-D701-48E5-A275-7912D88756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1733" y="738583"/>
            <a:ext cx="1856656" cy="1856656"/>
          </a:xfrm>
          <a:prstGeom prst="rect">
            <a:avLst/>
          </a:prstGeom>
        </p:spPr>
      </p:pic>
      <p:sp>
        <p:nvSpPr>
          <p:cNvPr id="9" name="TextBox 8">
            <a:extLst>
              <a:ext uri="{FF2B5EF4-FFF2-40B4-BE49-F238E27FC236}">
                <a16:creationId xmlns:a16="http://schemas.microsoft.com/office/drawing/2014/main" id="{E839670C-A885-48C3-9D32-02B6A71266C1}"/>
              </a:ext>
            </a:extLst>
          </p:cNvPr>
          <p:cNvSpPr txBox="1"/>
          <p:nvPr/>
        </p:nvSpPr>
        <p:spPr>
          <a:xfrm>
            <a:off x="5406442" y="2788011"/>
            <a:ext cx="447238" cy="215444"/>
          </a:xfrm>
          <a:prstGeom prst="rect">
            <a:avLst/>
          </a:prstGeom>
          <a:noFill/>
        </p:spPr>
        <p:txBody>
          <a:bodyPr wrap="none" lIns="0" tIns="0" rIns="0" bIns="0" rtlCol="0">
            <a:spAutoFit/>
          </a:bodyPr>
          <a:lstStyle/>
          <a:p>
            <a:r>
              <a:rPr lang="es-ES" sz="1400" b="1" dirty="0" err="1"/>
              <a:t>Putty</a:t>
            </a:r>
            <a:endParaRPr lang="es-ES" sz="1400" b="1" dirty="0"/>
          </a:p>
        </p:txBody>
      </p:sp>
      <p:pic>
        <p:nvPicPr>
          <p:cNvPr id="12" name="Picture 11" descr="A close up of a sign&#10;&#10;Description automatically generated">
            <a:extLst>
              <a:ext uri="{FF2B5EF4-FFF2-40B4-BE49-F238E27FC236}">
                <a16:creationId xmlns:a16="http://schemas.microsoft.com/office/drawing/2014/main" id="{1BD997EA-1CA4-49B2-8814-F5688E55A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151" y="1369217"/>
            <a:ext cx="1648933" cy="1648933"/>
          </a:xfrm>
          <a:prstGeom prst="rect">
            <a:avLst/>
          </a:prstGeom>
        </p:spPr>
      </p:pic>
      <p:sp>
        <p:nvSpPr>
          <p:cNvPr id="13" name="Rectangle 12">
            <a:extLst>
              <a:ext uri="{FF2B5EF4-FFF2-40B4-BE49-F238E27FC236}">
                <a16:creationId xmlns:a16="http://schemas.microsoft.com/office/drawing/2014/main" id="{83DF16DF-5725-407B-A62A-6CC46C34ADED}"/>
              </a:ext>
            </a:extLst>
          </p:cNvPr>
          <p:cNvSpPr/>
          <p:nvPr/>
        </p:nvSpPr>
        <p:spPr>
          <a:xfrm>
            <a:off x="1084288" y="2988028"/>
            <a:ext cx="1287532" cy="369332"/>
          </a:xfrm>
          <a:prstGeom prst="rect">
            <a:avLst/>
          </a:prstGeom>
        </p:spPr>
        <p:txBody>
          <a:bodyPr wrap="none">
            <a:spAutoFit/>
          </a:bodyPr>
          <a:lstStyle/>
          <a:p>
            <a:r>
              <a:rPr lang="es-ES" b="1" dirty="0" err="1"/>
              <a:t>GitKraken</a:t>
            </a:r>
            <a:endParaRPr lang="es-ES" b="1" dirty="0"/>
          </a:p>
        </p:txBody>
      </p:sp>
      <p:pic>
        <p:nvPicPr>
          <p:cNvPr id="121858" name="Picture 2" descr="Java Icon of Flat style - Available in SVG, PNG, EPS, AI &amp; Icon fonts">
            <a:extLst>
              <a:ext uri="{FF2B5EF4-FFF2-40B4-BE49-F238E27FC236}">
                <a16:creationId xmlns:a16="http://schemas.microsoft.com/office/drawing/2014/main" id="{EDA5A760-4FE9-4C78-8948-03673FDFFE4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5848" y="712108"/>
            <a:ext cx="1384397" cy="13843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drawing&#10;&#10;Description automatically generated">
            <a:extLst>
              <a:ext uri="{FF2B5EF4-FFF2-40B4-BE49-F238E27FC236}">
                <a16:creationId xmlns:a16="http://schemas.microsoft.com/office/drawing/2014/main" id="{535DFDC2-74FD-4106-91AD-12FB46A234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0140" y="3225505"/>
            <a:ext cx="2695648" cy="863990"/>
          </a:xfrm>
          <a:prstGeom prst="rect">
            <a:avLst/>
          </a:prstGeom>
        </p:spPr>
      </p:pic>
      <p:pic>
        <p:nvPicPr>
          <p:cNvPr id="121860" name="Picture 4" descr="Git — The version control system everyone should know about!! | by Snehal  hosmani | Medium">
            <a:extLst>
              <a:ext uri="{FF2B5EF4-FFF2-40B4-BE49-F238E27FC236}">
                <a16:creationId xmlns:a16="http://schemas.microsoft.com/office/drawing/2014/main" id="{71F5161A-9CD4-4D36-B290-42767C3D8AB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4701" y="3718192"/>
            <a:ext cx="1781387" cy="91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34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CC3E7E67-0DE5-4A06-8602-0113FC2C3FB0}"/>
              </a:ext>
            </a:extLst>
          </p:cNvPr>
          <p:cNvGraphicFramePr>
            <a:graphicFrameLocks noChangeAspect="1"/>
          </p:cNvGraphicFramePr>
          <p:nvPr>
            <p:custDataLst>
              <p:tags r:id="rId2"/>
            </p:custDataLst>
            <p:extLst>
              <p:ext uri="{D42A27DB-BD31-4B8C-83A1-F6EECF244321}">
                <p14:modId xmlns:p14="http://schemas.microsoft.com/office/powerpoint/2010/main" val="5897465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44" imgH="345" progId="TCLayout.ActiveDocument.1">
                  <p:embed/>
                </p:oleObj>
              </mc:Choice>
              <mc:Fallback>
                <p:oleObj name="think-cell Folie" r:id="rId5" imgW="344" imgH="345" progId="TCLayout.ActiveDocument.1">
                  <p:embed/>
                  <p:pic>
                    <p:nvPicPr>
                      <p:cNvPr id="2" name="Objekt 1" hidden="1">
                        <a:extLst>
                          <a:ext uri="{FF2B5EF4-FFF2-40B4-BE49-F238E27FC236}">
                            <a16:creationId xmlns:a16="http://schemas.microsoft.com/office/drawing/2014/main" id="{CC3E7E67-0DE5-4A06-8602-0113FC2C3FB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Textplatzhalter 9"/>
          <p:cNvSpPr>
            <a:spLocks noGrp="1"/>
          </p:cNvSpPr>
          <p:nvPr>
            <p:ph type="body" sz="quarter" idx="13"/>
          </p:nvPr>
        </p:nvSpPr>
        <p:spPr/>
        <p:txBody>
          <a:bodyPr/>
          <a:lstStyle/>
          <a:p>
            <a:r>
              <a:rPr lang="en-GB"/>
              <a:t>Subhead</a:t>
            </a:r>
            <a:endParaRPr lang="en-GB" dirty="0"/>
          </a:p>
        </p:txBody>
      </p:sp>
      <p:sp>
        <p:nvSpPr>
          <p:cNvPr id="11" name="Textplatzhalter 10"/>
          <p:cNvSpPr>
            <a:spLocks noGrp="1"/>
          </p:cNvSpPr>
          <p:nvPr>
            <p:ph type="body" sz="quarter" idx="15"/>
          </p:nvPr>
        </p:nvSpPr>
        <p:spPr/>
        <p:txBody>
          <a:bodyPr/>
          <a:lstStyle/>
          <a:p>
            <a:pPr lvl="0"/>
            <a:r>
              <a:rPr lang="en-GB"/>
              <a:t>GFT [please insert your GFT entity – see notes] </a:t>
            </a:r>
            <a:br>
              <a:rPr lang="en-GB"/>
            </a:br>
            <a:r>
              <a:rPr lang="en-GB"/>
              <a:t>First name Last name</a:t>
            </a:r>
            <a:br>
              <a:rPr lang="en-GB"/>
            </a:br>
            <a:r>
              <a:rPr lang="en-GB"/>
              <a:t>Position</a:t>
            </a:r>
          </a:p>
          <a:p>
            <a:pPr lvl="0"/>
            <a:r>
              <a:rPr lang="en-GB"/>
              <a:t>Street address</a:t>
            </a:r>
            <a:br>
              <a:rPr lang="en-GB"/>
            </a:br>
            <a:r>
              <a:rPr lang="en-GB"/>
              <a:t>12345 City</a:t>
            </a:r>
          </a:p>
          <a:p>
            <a:pPr lvl="0"/>
            <a:r>
              <a:rPr lang="en-GB"/>
              <a:t>T +xx xxxx xxx-xxxx</a:t>
            </a:r>
            <a:br>
              <a:rPr lang="en-GB"/>
            </a:br>
            <a:r>
              <a:rPr lang="en-GB"/>
              <a:t>Firstname.Lastname@gft.com</a:t>
            </a:r>
            <a:endParaRPr lang="en-GB" dirty="0"/>
          </a:p>
        </p:txBody>
      </p:sp>
    </p:spTree>
    <p:custDataLst>
      <p:tags r:id="rId1"/>
    </p:custDataLst>
    <p:extLst>
      <p:ext uri="{BB962C8B-B14F-4D97-AF65-F5344CB8AC3E}">
        <p14:creationId xmlns:p14="http://schemas.microsoft.com/office/powerpoint/2010/main" val="36088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36" name="Shape 2036"/>
          <p:cNvSpPr/>
          <p:nvPr/>
        </p:nvSpPr>
        <p:spPr>
          <a:xfrm>
            <a:off x="4996128" y="1807916"/>
            <a:ext cx="2046825" cy="2046825"/>
          </a:xfrm>
          <a:prstGeom prst="donut">
            <a:avLst>
              <a:gd name="adj" fmla="val 10193"/>
            </a:avLst>
          </a:prstGeom>
          <a:solidFill>
            <a:srgbClr val="002060"/>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37" name="Shape 2037"/>
          <p:cNvSpPr/>
          <p:nvPr/>
        </p:nvSpPr>
        <p:spPr>
          <a:xfrm rot="2076669">
            <a:off x="6459760" y="1977287"/>
            <a:ext cx="135871"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38" name="Shape 2038"/>
          <p:cNvSpPr/>
          <p:nvPr/>
        </p:nvSpPr>
        <p:spPr>
          <a:xfrm rot="-2076669" flipH="1">
            <a:off x="6459677" y="3509136"/>
            <a:ext cx="135871"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39" name="Shape 2039"/>
          <p:cNvSpPr/>
          <p:nvPr/>
        </p:nvSpPr>
        <p:spPr>
          <a:xfrm rot="-8723331">
            <a:off x="5447645" y="3509261"/>
            <a:ext cx="135871"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40" name="Shape 2040"/>
          <p:cNvSpPr/>
          <p:nvPr/>
        </p:nvSpPr>
        <p:spPr>
          <a:xfrm rot="-5400000">
            <a:off x="5031342" y="2742412"/>
            <a:ext cx="135900"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41" name="Shape 2041"/>
          <p:cNvSpPr/>
          <p:nvPr/>
        </p:nvSpPr>
        <p:spPr>
          <a:xfrm rot="-5400000" flipH="1">
            <a:off x="6874076" y="2742453"/>
            <a:ext cx="135900"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sp>
        <p:nvSpPr>
          <p:cNvPr id="2042" name="Shape 2042"/>
          <p:cNvSpPr/>
          <p:nvPr/>
        </p:nvSpPr>
        <p:spPr>
          <a:xfrm rot="8723331" flipH="1">
            <a:off x="5443693" y="1977413"/>
            <a:ext cx="135871" cy="177750"/>
          </a:xfrm>
          <a:prstGeom prst="chevron">
            <a:avLst>
              <a:gd name="adj" fmla="val 50000"/>
            </a:avLst>
          </a:prstGeom>
          <a:solidFill>
            <a:srgbClr val="FFFFFF"/>
          </a:solidFill>
          <a:ln>
            <a:noFill/>
          </a:ln>
        </p:spPr>
        <p:txBody>
          <a:bodyPr spcFirstLastPara="1" wrap="square" lIns="81000" tIns="81000" rIns="81000" bIns="81000" anchor="ctr" anchorCtr="0">
            <a:noAutofit/>
          </a:bodyPr>
          <a:lstStyle/>
          <a:p>
            <a:pPr algn="ctr">
              <a:buClr>
                <a:srgbClr val="000000"/>
              </a:buClr>
              <a:buSzPts val="1200"/>
            </a:pPr>
            <a:endParaRPr sz="900">
              <a:solidFill>
                <a:srgbClr val="000000"/>
              </a:solidFill>
              <a:latin typeface="Arial"/>
              <a:ea typeface="Arial"/>
              <a:cs typeface="Arial"/>
              <a:sym typeface="Arial"/>
            </a:endParaRPr>
          </a:p>
        </p:txBody>
      </p:sp>
      <p:grpSp>
        <p:nvGrpSpPr>
          <p:cNvPr id="2044" name="Shape 2044"/>
          <p:cNvGrpSpPr/>
          <p:nvPr/>
        </p:nvGrpSpPr>
        <p:grpSpPr>
          <a:xfrm>
            <a:off x="6834755" y="1965154"/>
            <a:ext cx="1891801" cy="909361"/>
            <a:chOff x="8512857" y="3272569"/>
            <a:chExt cx="2522401" cy="1212481"/>
          </a:xfrm>
        </p:grpSpPr>
        <p:sp>
          <p:nvSpPr>
            <p:cNvPr id="2045" name="Shape 2045"/>
            <p:cNvSpPr/>
            <p:nvPr/>
          </p:nvSpPr>
          <p:spPr>
            <a:xfrm>
              <a:off x="8512857" y="3600382"/>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cxnSp>
          <p:nvCxnSpPr>
            <p:cNvPr id="2046" name="Shape 2046"/>
            <p:cNvCxnSpPr>
              <a:stCxn id="2045" idx="3"/>
            </p:cNvCxnSpPr>
            <p:nvPr/>
          </p:nvCxnSpPr>
          <p:spPr>
            <a:xfrm>
              <a:off x="8738457" y="3713182"/>
              <a:ext cx="2284800" cy="0"/>
            </a:xfrm>
            <a:prstGeom prst="straightConnector1">
              <a:avLst/>
            </a:prstGeom>
            <a:noFill/>
            <a:ln w="19050" cap="flat" cmpd="sng">
              <a:solidFill>
                <a:srgbClr val="027890"/>
              </a:solidFill>
              <a:prstDash val="solid"/>
              <a:round/>
              <a:headEnd type="none" w="med" len="med"/>
              <a:tailEnd type="none" w="med" len="med"/>
            </a:ln>
          </p:spPr>
        </p:cxnSp>
        <p:sp>
          <p:nvSpPr>
            <p:cNvPr id="2047" name="Shape 2047"/>
            <p:cNvSpPr txBox="1"/>
            <p:nvPr/>
          </p:nvSpPr>
          <p:spPr>
            <a:xfrm>
              <a:off x="9010650" y="3713150"/>
              <a:ext cx="1989600" cy="771900"/>
            </a:xfrm>
            <a:prstGeom prst="rect">
              <a:avLst/>
            </a:prstGeom>
            <a:noFill/>
            <a:ln>
              <a:noFill/>
            </a:ln>
          </p:spPr>
          <p:txBody>
            <a:bodyPr spcFirstLastPara="1" wrap="square" lIns="0" tIns="54000" rIns="0" bIns="0" anchor="t" anchorCtr="0">
              <a:noAutofit/>
            </a:bodyPr>
            <a:lstStyle/>
            <a:p>
              <a:pPr algn="r">
                <a:buClr>
                  <a:srgbClr val="000000"/>
                </a:buClr>
                <a:buSzPts val="1100"/>
              </a:pPr>
              <a:r>
                <a:rPr lang="es-ES" sz="825">
                  <a:solidFill>
                    <a:srgbClr val="000000"/>
                  </a:solidFill>
                  <a:latin typeface="Lato"/>
                  <a:ea typeface="Lato"/>
                  <a:cs typeface="Lato"/>
                  <a:sym typeface="Lato"/>
                </a:rPr>
                <a:t>Los datos deben ser </a:t>
              </a:r>
              <a:r>
                <a:rPr lang="es-ES" sz="825" err="1">
                  <a:solidFill>
                    <a:srgbClr val="000000"/>
                  </a:solidFill>
                  <a:latin typeface="Lato"/>
                  <a:ea typeface="Lato"/>
                  <a:cs typeface="Lato"/>
                  <a:sym typeface="Lato"/>
                </a:rPr>
                <a:t>traceables</a:t>
              </a:r>
              <a:r>
                <a:rPr lang="es-ES" sz="825">
                  <a:solidFill>
                    <a:srgbClr val="000000"/>
                  </a:solidFill>
                  <a:latin typeface="Lato"/>
                  <a:ea typeface="Lato"/>
                  <a:cs typeface="Lato"/>
                  <a:sym typeface="Lato"/>
                </a:rPr>
                <a:t> desde su origen a su destino desde un punto de vista técnico y empresarial
</a:t>
              </a:r>
              <a:endParaRPr sz="825">
                <a:solidFill>
                  <a:srgbClr val="000000"/>
                </a:solidFill>
                <a:latin typeface="Lato"/>
                <a:ea typeface="Lato"/>
                <a:cs typeface="Lato"/>
                <a:sym typeface="Lato"/>
              </a:endParaRPr>
            </a:p>
          </p:txBody>
        </p:sp>
        <p:pic>
          <p:nvPicPr>
            <p:cNvPr id="2048" name="Shape 2048"/>
            <p:cNvPicPr preferRelativeResize="0"/>
            <p:nvPr/>
          </p:nvPicPr>
          <p:blipFill rotWithShape="1">
            <a:blip r:embed="rId3">
              <a:alphaModFix/>
            </a:blip>
            <a:srcRect/>
            <a:stretch/>
          </p:blipFill>
          <p:spPr>
            <a:xfrm>
              <a:off x="9402409" y="3272569"/>
              <a:ext cx="409071" cy="390807"/>
            </a:xfrm>
            <a:prstGeom prst="rect">
              <a:avLst/>
            </a:prstGeom>
            <a:noFill/>
            <a:ln>
              <a:noFill/>
            </a:ln>
          </p:spPr>
        </p:pic>
        <p:sp>
          <p:nvSpPr>
            <p:cNvPr id="2049" name="Shape 2049"/>
            <p:cNvSpPr txBox="1"/>
            <p:nvPr/>
          </p:nvSpPr>
          <p:spPr>
            <a:xfrm>
              <a:off x="9787558" y="3324972"/>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Trazabilidad</a:t>
              </a:r>
              <a:endParaRPr sz="1050" b="1">
                <a:solidFill>
                  <a:srgbClr val="002060"/>
                </a:solidFill>
                <a:latin typeface="Lato"/>
                <a:ea typeface="Lato"/>
                <a:cs typeface="Lato"/>
                <a:sym typeface="Lato"/>
              </a:endParaRPr>
            </a:p>
          </p:txBody>
        </p:sp>
      </p:grpSp>
      <p:grpSp>
        <p:nvGrpSpPr>
          <p:cNvPr id="2050" name="Shape 2050"/>
          <p:cNvGrpSpPr/>
          <p:nvPr/>
        </p:nvGrpSpPr>
        <p:grpSpPr>
          <a:xfrm>
            <a:off x="3268003" y="3677713"/>
            <a:ext cx="2841452" cy="949712"/>
            <a:chOff x="3757188" y="5555982"/>
            <a:chExt cx="3788602" cy="1266282"/>
          </a:xfrm>
        </p:grpSpPr>
        <p:sp>
          <p:nvSpPr>
            <p:cNvPr id="2051" name="Shape 2051"/>
            <p:cNvSpPr/>
            <p:nvPr/>
          </p:nvSpPr>
          <p:spPr>
            <a:xfrm rot="10800000">
              <a:off x="7320190" y="5627956"/>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cxnSp>
          <p:nvCxnSpPr>
            <p:cNvPr id="2052" name="Shape 2052"/>
            <p:cNvCxnSpPr>
              <a:stCxn id="2051" idx="0"/>
            </p:cNvCxnSpPr>
            <p:nvPr/>
          </p:nvCxnSpPr>
          <p:spPr>
            <a:xfrm rot="5400000">
              <a:off x="5553340" y="4135906"/>
              <a:ext cx="162000" cy="3597300"/>
            </a:xfrm>
            <a:prstGeom prst="bentConnector2">
              <a:avLst/>
            </a:prstGeom>
            <a:noFill/>
            <a:ln w="19050" cap="flat" cmpd="sng">
              <a:solidFill>
                <a:srgbClr val="027890"/>
              </a:solidFill>
              <a:prstDash val="solid"/>
              <a:round/>
              <a:headEnd type="none" w="med" len="med"/>
              <a:tailEnd type="none" w="med" len="med"/>
            </a:ln>
          </p:spPr>
        </p:cxnSp>
        <p:sp>
          <p:nvSpPr>
            <p:cNvPr id="2053" name="Shape 2053"/>
            <p:cNvSpPr txBox="1"/>
            <p:nvPr/>
          </p:nvSpPr>
          <p:spPr>
            <a:xfrm>
              <a:off x="3865421" y="6050364"/>
              <a:ext cx="3335400" cy="771900"/>
            </a:xfrm>
            <a:prstGeom prst="rect">
              <a:avLst/>
            </a:prstGeom>
            <a:noFill/>
            <a:ln>
              <a:noFill/>
            </a:ln>
          </p:spPr>
          <p:txBody>
            <a:bodyPr spcFirstLastPara="1" wrap="square" lIns="0" tIns="0" rIns="0" bIns="54000" anchor="b" anchorCtr="0">
              <a:noAutofit/>
            </a:bodyPr>
            <a:lstStyle/>
            <a:p>
              <a:pPr>
                <a:buClr>
                  <a:srgbClr val="000000"/>
                </a:buClr>
                <a:buSzPts val="1200"/>
              </a:pPr>
              <a:r>
                <a:rPr lang="es-ES" sz="900">
                  <a:solidFill>
                    <a:srgbClr val="000000"/>
                  </a:solidFill>
                  <a:latin typeface="Lato"/>
                  <a:ea typeface="Lato"/>
                  <a:cs typeface="Lato"/>
                  <a:sym typeface="Lato"/>
                </a:rPr>
                <a:t>Los nuevos datos deben catalogarse, contabilizarse, aceptarse y organizarse antes de que estén disponibles para el consumo
</a:t>
              </a:r>
              <a:endParaRPr sz="900">
                <a:solidFill>
                  <a:srgbClr val="000000"/>
                </a:solidFill>
                <a:latin typeface="Lato"/>
                <a:ea typeface="Lato"/>
                <a:cs typeface="Lato"/>
                <a:sym typeface="Lato"/>
              </a:endParaRPr>
            </a:p>
          </p:txBody>
        </p:sp>
        <p:sp>
          <p:nvSpPr>
            <p:cNvPr id="2054" name="Shape 2054"/>
            <p:cNvSpPr txBox="1"/>
            <p:nvPr/>
          </p:nvSpPr>
          <p:spPr>
            <a:xfrm>
              <a:off x="3757188" y="5718670"/>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Gobierno</a:t>
              </a:r>
              <a:endParaRPr sz="1050" b="1">
                <a:solidFill>
                  <a:srgbClr val="002060"/>
                </a:solidFill>
                <a:latin typeface="Lato"/>
                <a:ea typeface="Lato"/>
                <a:cs typeface="Lato"/>
                <a:sym typeface="Lato"/>
              </a:endParaRPr>
            </a:p>
          </p:txBody>
        </p:sp>
        <p:pic>
          <p:nvPicPr>
            <p:cNvPr id="2055" name="Shape 2055"/>
            <p:cNvPicPr preferRelativeResize="0"/>
            <p:nvPr/>
          </p:nvPicPr>
          <p:blipFill rotWithShape="1">
            <a:blip r:embed="rId4">
              <a:alphaModFix/>
            </a:blip>
            <a:srcRect/>
            <a:stretch/>
          </p:blipFill>
          <p:spPr>
            <a:xfrm>
              <a:off x="4997262" y="5555982"/>
              <a:ext cx="456003" cy="369603"/>
            </a:xfrm>
            <a:prstGeom prst="rect">
              <a:avLst/>
            </a:prstGeom>
            <a:noFill/>
            <a:ln>
              <a:noFill/>
            </a:ln>
          </p:spPr>
        </p:pic>
      </p:grpSp>
      <p:grpSp>
        <p:nvGrpSpPr>
          <p:cNvPr id="2056" name="Shape 2056"/>
          <p:cNvGrpSpPr/>
          <p:nvPr/>
        </p:nvGrpSpPr>
        <p:grpSpPr>
          <a:xfrm>
            <a:off x="6834755" y="3048127"/>
            <a:ext cx="2009207" cy="875863"/>
            <a:chOff x="8512857" y="4716533"/>
            <a:chExt cx="2678943" cy="1167817"/>
          </a:xfrm>
        </p:grpSpPr>
        <p:sp>
          <p:nvSpPr>
            <p:cNvPr id="2057" name="Shape 2057"/>
            <p:cNvSpPr/>
            <p:nvPr/>
          </p:nvSpPr>
          <p:spPr>
            <a:xfrm>
              <a:off x="8512857" y="5028954"/>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cxnSp>
          <p:nvCxnSpPr>
            <p:cNvPr id="2058" name="Shape 2058"/>
            <p:cNvCxnSpPr>
              <a:stCxn id="2057" idx="3"/>
            </p:cNvCxnSpPr>
            <p:nvPr/>
          </p:nvCxnSpPr>
          <p:spPr>
            <a:xfrm>
              <a:off x="8738457" y="5141754"/>
              <a:ext cx="2285100" cy="0"/>
            </a:xfrm>
            <a:prstGeom prst="straightConnector1">
              <a:avLst/>
            </a:prstGeom>
            <a:noFill/>
            <a:ln w="19050" cap="flat" cmpd="sng">
              <a:solidFill>
                <a:srgbClr val="027890"/>
              </a:solidFill>
              <a:prstDash val="solid"/>
              <a:round/>
              <a:headEnd type="none" w="med" len="med"/>
              <a:tailEnd type="none" w="med" len="med"/>
            </a:ln>
          </p:spPr>
        </p:cxnSp>
        <p:sp>
          <p:nvSpPr>
            <p:cNvPr id="2059" name="Shape 2059"/>
            <p:cNvSpPr txBox="1"/>
            <p:nvPr/>
          </p:nvSpPr>
          <p:spPr>
            <a:xfrm>
              <a:off x="9438302" y="5112450"/>
              <a:ext cx="1546800" cy="771900"/>
            </a:xfrm>
            <a:prstGeom prst="rect">
              <a:avLst/>
            </a:prstGeom>
            <a:noFill/>
            <a:ln>
              <a:noFill/>
            </a:ln>
          </p:spPr>
          <p:txBody>
            <a:bodyPr spcFirstLastPara="1" wrap="square" lIns="0" tIns="54000" rIns="0" bIns="0" anchor="t" anchorCtr="0">
              <a:noAutofit/>
            </a:bodyPr>
            <a:lstStyle/>
            <a:p>
              <a:pPr algn="r">
                <a:buClr>
                  <a:srgbClr val="000000"/>
                </a:buClr>
                <a:buSzPts val="1200"/>
              </a:pPr>
              <a:r>
                <a:rPr lang="es-ES" sz="900">
                  <a:solidFill>
                    <a:srgbClr val="000000"/>
                  </a:solidFill>
                  <a:latin typeface="Lato"/>
                  <a:ea typeface="Lato"/>
                  <a:cs typeface="Lato"/>
                  <a:sym typeface="Lato"/>
                </a:rPr>
                <a:t>Las necesidades de datos se alinearán con los principios de la arquitectura y se validarán con los consumidores de datos.</a:t>
              </a:r>
              <a:endParaRPr sz="900">
                <a:solidFill>
                  <a:srgbClr val="000000"/>
                </a:solidFill>
                <a:latin typeface="Lato"/>
                <a:ea typeface="Lato"/>
                <a:cs typeface="Lato"/>
                <a:sym typeface="Lato"/>
              </a:endParaRPr>
            </a:p>
          </p:txBody>
        </p:sp>
        <p:sp>
          <p:nvSpPr>
            <p:cNvPr id="2060" name="Shape 2060"/>
            <p:cNvSpPr txBox="1"/>
            <p:nvPr/>
          </p:nvSpPr>
          <p:spPr>
            <a:xfrm>
              <a:off x="9944100" y="4738325"/>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Arquitectura</a:t>
              </a:r>
              <a:endParaRPr sz="1050" b="1">
                <a:solidFill>
                  <a:srgbClr val="002060"/>
                </a:solidFill>
                <a:latin typeface="Lato"/>
                <a:ea typeface="Lato"/>
                <a:cs typeface="Lato"/>
                <a:sym typeface="Lato"/>
              </a:endParaRPr>
            </a:p>
          </p:txBody>
        </p:sp>
        <p:pic>
          <p:nvPicPr>
            <p:cNvPr id="2061" name="Shape 2061"/>
            <p:cNvPicPr preferRelativeResize="0"/>
            <p:nvPr/>
          </p:nvPicPr>
          <p:blipFill rotWithShape="1">
            <a:blip r:embed="rId5">
              <a:alphaModFix/>
            </a:blip>
            <a:srcRect/>
            <a:stretch/>
          </p:blipFill>
          <p:spPr>
            <a:xfrm>
              <a:off x="9603204" y="4716533"/>
              <a:ext cx="340634" cy="344788"/>
            </a:xfrm>
            <a:prstGeom prst="rect">
              <a:avLst/>
            </a:prstGeom>
            <a:noFill/>
            <a:ln>
              <a:noFill/>
            </a:ln>
          </p:spPr>
        </p:pic>
      </p:grpSp>
      <p:grpSp>
        <p:nvGrpSpPr>
          <p:cNvPr id="2062" name="Shape 2062"/>
          <p:cNvGrpSpPr/>
          <p:nvPr/>
        </p:nvGrpSpPr>
        <p:grpSpPr>
          <a:xfrm>
            <a:off x="2842209" y="1414450"/>
            <a:ext cx="2362117" cy="982930"/>
            <a:chOff x="3189462" y="2538297"/>
            <a:chExt cx="3149490" cy="1310573"/>
          </a:xfrm>
        </p:grpSpPr>
        <p:sp>
          <p:nvSpPr>
            <p:cNvPr id="2063" name="Shape 2063"/>
            <p:cNvSpPr/>
            <p:nvPr/>
          </p:nvSpPr>
          <p:spPr>
            <a:xfrm>
              <a:off x="6113352" y="3600382"/>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sp>
          <p:nvSpPr>
            <p:cNvPr id="2064" name="Shape 2064"/>
            <p:cNvSpPr txBox="1"/>
            <p:nvPr/>
          </p:nvSpPr>
          <p:spPr>
            <a:xfrm>
              <a:off x="3189462" y="2932070"/>
              <a:ext cx="3057906" cy="916800"/>
            </a:xfrm>
            <a:prstGeom prst="rect">
              <a:avLst/>
            </a:prstGeom>
            <a:noFill/>
            <a:ln>
              <a:noFill/>
            </a:ln>
          </p:spPr>
          <p:txBody>
            <a:bodyPr spcFirstLastPara="1" wrap="square" lIns="0" tIns="0" rIns="0" bIns="54000" anchor="b" anchorCtr="0">
              <a:noAutofit/>
            </a:bodyPr>
            <a:lstStyle/>
            <a:p>
              <a:pPr>
                <a:buClr>
                  <a:srgbClr val="000000"/>
                </a:buClr>
                <a:buSzPts val="1100"/>
              </a:pPr>
              <a:r>
                <a:rPr lang="es-ES" sz="825">
                  <a:solidFill>
                    <a:srgbClr val="000000"/>
                  </a:solidFill>
                  <a:latin typeface="Lato"/>
                  <a:ea typeface="Lato"/>
                  <a:cs typeface="Lato"/>
                  <a:sym typeface="Lato"/>
                </a:rPr>
                <a:t>Todos los accesos a datos deben concederse y auditarse explícitamente. Los datos deben completarse y limitarse a los fines acordados.
</a:t>
              </a:r>
              <a:endParaRPr sz="825">
                <a:solidFill>
                  <a:srgbClr val="000000"/>
                </a:solidFill>
                <a:latin typeface="Lato"/>
                <a:ea typeface="Lato"/>
                <a:cs typeface="Lato"/>
                <a:sym typeface="Lato"/>
              </a:endParaRPr>
            </a:p>
          </p:txBody>
        </p:sp>
        <p:sp>
          <p:nvSpPr>
            <p:cNvPr id="2065" name="Shape 2065"/>
            <p:cNvSpPr txBox="1"/>
            <p:nvPr/>
          </p:nvSpPr>
          <p:spPr>
            <a:xfrm>
              <a:off x="4444687" y="2636834"/>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Seguridad</a:t>
              </a:r>
              <a:endParaRPr sz="1050" b="1">
                <a:solidFill>
                  <a:srgbClr val="002060"/>
                </a:solidFill>
                <a:latin typeface="Lato"/>
                <a:ea typeface="Lato"/>
                <a:cs typeface="Lato"/>
                <a:sym typeface="Lato"/>
              </a:endParaRPr>
            </a:p>
          </p:txBody>
        </p:sp>
        <p:grpSp>
          <p:nvGrpSpPr>
            <p:cNvPr id="2066" name="Shape 2066"/>
            <p:cNvGrpSpPr/>
            <p:nvPr/>
          </p:nvGrpSpPr>
          <p:grpSpPr>
            <a:xfrm>
              <a:off x="4630005" y="3027371"/>
              <a:ext cx="1596147" cy="573011"/>
              <a:chOff x="4630005" y="3027371"/>
              <a:chExt cx="1596147" cy="573011"/>
            </a:xfrm>
          </p:grpSpPr>
          <p:cxnSp>
            <p:nvCxnSpPr>
              <p:cNvPr id="2067" name="Shape 2067"/>
              <p:cNvCxnSpPr/>
              <p:nvPr/>
            </p:nvCxnSpPr>
            <p:spPr>
              <a:xfrm rot="10800000" flipH="1">
                <a:off x="4630005" y="3027371"/>
                <a:ext cx="1588200" cy="11400"/>
              </a:xfrm>
              <a:prstGeom prst="straightConnector1">
                <a:avLst/>
              </a:prstGeom>
              <a:noFill/>
              <a:ln w="19050" cap="flat" cmpd="sng">
                <a:solidFill>
                  <a:srgbClr val="027890"/>
                </a:solidFill>
                <a:prstDash val="solid"/>
                <a:round/>
                <a:headEnd type="none" w="med" len="med"/>
                <a:tailEnd type="none" w="med" len="med"/>
              </a:ln>
            </p:spPr>
          </p:cxnSp>
          <p:cxnSp>
            <p:nvCxnSpPr>
              <p:cNvPr id="2068" name="Shape 2068"/>
              <p:cNvCxnSpPr>
                <a:endCxn id="2063" idx="0"/>
              </p:cNvCxnSpPr>
              <p:nvPr/>
            </p:nvCxnSpPr>
            <p:spPr>
              <a:xfrm>
                <a:off x="6214152" y="3028282"/>
                <a:ext cx="12000" cy="572100"/>
              </a:xfrm>
              <a:prstGeom prst="straightConnector1">
                <a:avLst/>
              </a:prstGeom>
              <a:noFill/>
              <a:ln w="19050" cap="flat" cmpd="sng">
                <a:solidFill>
                  <a:srgbClr val="027890"/>
                </a:solidFill>
                <a:prstDash val="solid"/>
                <a:round/>
                <a:headEnd type="none" w="med" len="med"/>
                <a:tailEnd type="none" w="med" len="med"/>
              </a:ln>
            </p:spPr>
          </p:cxnSp>
        </p:grpSp>
        <p:pic>
          <p:nvPicPr>
            <p:cNvPr id="2069" name="Shape 2069"/>
            <p:cNvPicPr preferRelativeResize="0"/>
            <p:nvPr/>
          </p:nvPicPr>
          <p:blipFill rotWithShape="1">
            <a:blip r:embed="rId6">
              <a:alphaModFix/>
            </a:blip>
            <a:srcRect/>
            <a:stretch/>
          </p:blipFill>
          <p:spPr>
            <a:xfrm>
              <a:off x="4104361" y="2538297"/>
              <a:ext cx="343782" cy="441342"/>
            </a:xfrm>
            <a:prstGeom prst="rect">
              <a:avLst/>
            </a:prstGeom>
            <a:noFill/>
            <a:ln>
              <a:noFill/>
            </a:ln>
          </p:spPr>
        </p:pic>
      </p:grpSp>
      <p:grpSp>
        <p:nvGrpSpPr>
          <p:cNvPr id="2070" name="Shape 2070"/>
          <p:cNvGrpSpPr/>
          <p:nvPr/>
        </p:nvGrpSpPr>
        <p:grpSpPr>
          <a:xfrm>
            <a:off x="2824678" y="2614273"/>
            <a:ext cx="2379649" cy="1089908"/>
            <a:chOff x="3166087" y="4138061"/>
            <a:chExt cx="3172865" cy="1453210"/>
          </a:xfrm>
        </p:grpSpPr>
        <p:sp>
          <p:nvSpPr>
            <p:cNvPr id="2071" name="Shape 2071"/>
            <p:cNvSpPr/>
            <p:nvPr/>
          </p:nvSpPr>
          <p:spPr>
            <a:xfrm>
              <a:off x="6113352" y="4999675"/>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cxnSp>
          <p:nvCxnSpPr>
            <p:cNvPr id="2072" name="Shape 2072"/>
            <p:cNvCxnSpPr/>
            <p:nvPr/>
          </p:nvCxnSpPr>
          <p:spPr>
            <a:xfrm rot="10800000" flipH="1">
              <a:off x="3825755" y="4532884"/>
              <a:ext cx="2134800" cy="24000"/>
            </a:xfrm>
            <a:prstGeom prst="straightConnector1">
              <a:avLst/>
            </a:prstGeom>
            <a:noFill/>
            <a:ln w="19050" cap="flat" cmpd="sng">
              <a:solidFill>
                <a:srgbClr val="027890"/>
              </a:solidFill>
              <a:prstDash val="solid"/>
              <a:round/>
              <a:headEnd type="none" w="med" len="med"/>
              <a:tailEnd type="none" w="med" len="med"/>
            </a:ln>
          </p:spPr>
        </p:cxnSp>
        <p:sp>
          <p:nvSpPr>
            <p:cNvPr id="2073" name="Shape 2073"/>
            <p:cNvSpPr txBox="1"/>
            <p:nvPr/>
          </p:nvSpPr>
          <p:spPr>
            <a:xfrm>
              <a:off x="3189462" y="4936971"/>
              <a:ext cx="2673900" cy="654300"/>
            </a:xfrm>
            <a:prstGeom prst="rect">
              <a:avLst/>
            </a:prstGeom>
            <a:noFill/>
            <a:ln>
              <a:noFill/>
            </a:ln>
          </p:spPr>
          <p:txBody>
            <a:bodyPr spcFirstLastPara="1" wrap="square" lIns="0" tIns="0" rIns="0" bIns="54000" anchor="b" anchorCtr="0">
              <a:noAutofit/>
            </a:bodyPr>
            <a:lstStyle/>
            <a:p>
              <a:pPr>
                <a:buClr>
                  <a:srgbClr val="000000"/>
                </a:buClr>
                <a:buSzPts val="1100"/>
              </a:pPr>
              <a:r>
                <a:rPr lang="es-ES" sz="900">
                  <a:solidFill>
                    <a:srgbClr val="000000"/>
                  </a:solidFill>
                  <a:latin typeface="Lato" panose="020B0604020202020204" charset="0"/>
                  <a:ea typeface="Arial"/>
                  <a:cs typeface="Arial"/>
                  <a:sym typeface="Arial"/>
                </a:rPr>
                <a:t>Se debe realizar un seguimiento de las relaciones entre los productores y los consumidores para analizar los impactos y supervisar los usos incorrectos</a:t>
              </a:r>
              <a:endParaRPr sz="900">
                <a:solidFill>
                  <a:srgbClr val="000000"/>
                </a:solidFill>
                <a:latin typeface="Lato" panose="020B0604020202020204" charset="0"/>
                <a:ea typeface="Arial"/>
                <a:cs typeface="Arial"/>
                <a:sym typeface="Arial"/>
              </a:endParaRPr>
            </a:p>
          </p:txBody>
        </p:sp>
        <p:sp>
          <p:nvSpPr>
            <p:cNvPr id="2074" name="Shape 2074"/>
            <p:cNvSpPr txBox="1"/>
            <p:nvPr/>
          </p:nvSpPr>
          <p:spPr>
            <a:xfrm>
              <a:off x="3681624" y="4254469"/>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Uso</a:t>
              </a:r>
              <a:endParaRPr sz="1050" b="1">
                <a:solidFill>
                  <a:srgbClr val="002060"/>
                </a:solidFill>
                <a:latin typeface="Lato"/>
                <a:ea typeface="Lato"/>
                <a:cs typeface="Lato"/>
                <a:sym typeface="Lato"/>
              </a:endParaRPr>
            </a:p>
          </p:txBody>
        </p:sp>
        <p:cxnSp>
          <p:nvCxnSpPr>
            <p:cNvPr id="2075" name="Shape 2075"/>
            <p:cNvCxnSpPr>
              <a:endCxn id="2071" idx="1"/>
            </p:cNvCxnSpPr>
            <p:nvPr/>
          </p:nvCxnSpPr>
          <p:spPr>
            <a:xfrm>
              <a:off x="5953452" y="4522375"/>
              <a:ext cx="159900" cy="590100"/>
            </a:xfrm>
            <a:prstGeom prst="straightConnector1">
              <a:avLst/>
            </a:prstGeom>
            <a:noFill/>
            <a:ln w="19050" cap="flat" cmpd="sng">
              <a:solidFill>
                <a:srgbClr val="027890"/>
              </a:solidFill>
              <a:prstDash val="solid"/>
              <a:round/>
              <a:headEnd type="none" w="med" len="med"/>
              <a:tailEnd type="none" w="med" len="med"/>
            </a:ln>
          </p:spPr>
        </p:cxnSp>
        <p:pic>
          <p:nvPicPr>
            <p:cNvPr id="2076" name="Shape 2076"/>
            <p:cNvPicPr preferRelativeResize="0"/>
            <p:nvPr/>
          </p:nvPicPr>
          <p:blipFill rotWithShape="1">
            <a:blip r:embed="rId7">
              <a:alphaModFix/>
            </a:blip>
            <a:srcRect/>
            <a:stretch/>
          </p:blipFill>
          <p:spPr>
            <a:xfrm>
              <a:off x="3166087" y="4138061"/>
              <a:ext cx="506012" cy="371888"/>
            </a:xfrm>
            <a:prstGeom prst="rect">
              <a:avLst/>
            </a:prstGeom>
            <a:noFill/>
            <a:ln>
              <a:noFill/>
            </a:ln>
          </p:spPr>
        </p:pic>
      </p:grpSp>
      <p:grpSp>
        <p:nvGrpSpPr>
          <p:cNvPr id="2078" name="Shape 2078"/>
          <p:cNvGrpSpPr/>
          <p:nvPr/>
        </p:nvGrpSpPr>
        <p:grpSpPr>
          <a:xfrm>
            <a:off x="5934941" y="630238"/>
            <a:ext cx="2771153" cy="1292613"/>
            <a:chOff x="7313104" y="1492681"/>
            <a:chExt cx="3694871" cy="1723484"/>
          </a:xfrm>
        </p:grpSpPr>
        <p:sp>
          <p:nvSpPr>
            <p:cNvPr id="2079" name="Shape 2079"/>
            <p:cNvSpPr/>
            <p:nvPr/>
          </p:nvSpPr>
          <p:spPr>
            <a:xfrm>
              <a:off x="7313104" y="2990565"/>
              <a:ext cx="225600" cy="225600"/>
            </a:xfrm>
            <a:prstGeom prst="rect">
              <a:avLst/>
            </a:prstGeom>
            <a:solidFill>
              <a:srgbClr val="027890"/>
            </a:solidFill>
            <a:ln w="19050" cap="flat" cmpd="sng">
              <a:solidFill>
                <a:srgbClr val="027890"/>
              </a:solidFill>
              <a:prstDash val="solid"/>
              <a:miter lim="800000"/>
              <a:headEnd type="none" w="med" len="med"/>
              <a:tailEnd type="none" w="med" len="med"/>
            </a:ln>
          </p:spPr>
          <p:txBody>
            <a:bodyPr spcFirstLastPara="1" wrap="square" lIns="108000" tIns="81000" rIns="108000" bIns="81000" anchor="ctr" anchorCtr="0">
              <a:noAutofit/>
            </a:bodyPr>
            <a:lstStyle/>
            <a:p>
              <a:pPr algn="ctr">
                <a:buClr>
                  <a:srgbClr val="000000"/>
                </a:buClr>
                <a:buSzPts val="1100"/>
              </a:pPr>
              <a:endParaRPr sz="825" b="1">
                <a:solidFill>
                  <a:srgbClr val="FFFFFF"/>
                </a:solidFill>
                <a:latin typeface="Arial"/>
                <a:ea typeface="Arial"/>
                <a:cs typeface="Arial"/>
                <a:sym typeface="Arial"/>
              </a:endParaRPr>
            </a:p>
          </p:txBody>
        </p:sp>
        <p:grpSp>
          <p:nvGrpSpPr>
            <p:cNvPr id="2080" name="Shape 2080"/>
            <p:cNvGrpSpPr/>
            <p:nvPr/>
          </p:nvGrpSpPr>
          <p:grpSpPr>
            <a:xfrm>
              <a:off x="7425904" y="1492681"/>
              <a:ext cx="3582071" cy="1497884"/>
              <a:chOff x="7425904" y="1492681"/>
              <a:chExt cx="3582071" cy="1497884"/>
            </a:xfrm>
          </p:grpSpPr>
          <p:grpSp>
            <p:nvGrpSpPr>
              <p:cNvPr id="2081" name="Shape 2081"/>
              <p:cNvGrpSpPr/>
              <p:nvPr/>
            </p:nvGrpSpPr>
            <p:grpSpPr>
              <a:xfrm>
                <a:off x="7425904" y="1492681"/>
                <a:ext cx="2837821" cy="1497884"/>
                <a:chOff x="7425904" y="1492681"/>
                <a:chExt cx="2837821" cy="1497884"/>
              </a:xfrm>
            </p:grpSpPr>
            <p:cxnSp>
              <p:nvCxnSpPr>
                <p:cNvPr id="2082" name="Shape 2082"/>
                <p:cNvCxnSpPr>
                  <a:stCxn id="2079" idx="0"/>
                </p:cNvCxnSpPr>
                <p:nvPr/>
              </p:nvCxnSpPr>
              <p:spPr>
                <a:xfrm rot="-5400000">
                  <a:off x="8042254" y="1298115"/>
                  <a:ext cx="1076100" cy="2308800"/>
                </a:xfrm>
                <a:prstGeom prst="bentConnector2">
                  <a:avLst/>
                </a:prstGeom>
                <a:noFill/>
                <a:ln w="19050" cap="flat" cmpd="sng">
                  <a:solidFill>
                    <a:srgbClr val="027890"/>
                  </a:solidFill>
                  <a:prstDash val="solid"/>
                  <a:round/>
                  <a:headEnd type="none" w="med" len="med"/>
                  <a:tailEnd type="none" w="med" len="med"/>
                </a:ln>
              </p:spPr>
            </p:cxnSp>
            <p:sp>
              <p:nvSpPr>
                <p:cNvPr id="2083" name="Shape 2083"/>
                <p:cNvSpPr txBox="1"/>
                <p:nvPr/>
              </p:nvSpPr>
              <p:spPr>
                <a:xfrm>
                  <a:off x="9016025" y="1575095"/>
                  <a:ext cx="1247700" cy="307800"/>
                </a:xfrm>
                <a:prstGeom prst="rect">
                  <a:avLst/>
                </a:prstGeom>
                <a:noFill/>
                <a:ln>
                  <a:noFill/>
                </a:ln>
              </p:spPr>
              <p:txBody>
                <a:bodyPr spcFirstLastPara="1" wrap="square" lIns="68569" tIns="34275" rIns="68569" bIns="34275" anchor="t" anchorCtr="0">
                  <a:noAutofit/>
                </a:bodyPr>
                <a:lstStyle/>
                <a:p>
                  <a:pPr>
                    <a:buClr>
                      <a:srgbClr val="002060"/>
                    </a:buClr>
                    <a:buSzPts val="1400"/>
                  </a:pPr>
                  <a:r>
                    <a:rPr lang="es-ES" sz="1050" b="1">
                      <a:solidFill>
                        <a:srgbClr val="002060"/>
                      </a:solidFill>
                      <a:latin typeface="Lato"/>
                      <a:ea typeface="Lato"/>
                      <a:cs typeface="Lato"/>
                      <a:sym typeface="Lato"/>
                    </a:rPr>
                    <a:t>Calidad</a:t>
                  </a:r>
                  <a:endParaRPr sz="1050" b="1">
                    <a:solidFill>
                      <a:srgbClr val="002060"/>
                    </a:solidFill>
                    <a:latin typeface="Lato"/>
                    <a:ea typeface="Lato"/>
                    <a:cs typeface="Lato"/>
                    <a:sym typeface="Lato"/>
                  </a:endParaRPr>
                </a:p>
              </p:txBody>
            </p:sp>
            <p:pic>
              <p:nvPicPr>
                <p:cNvPr id="2084" name="Shape 2084"/>
                <p:cNvPicPr preferRelativeResize="0"/>
                <p:nvPr/>
              </p:nvPicPr>
              <p:blipFill rotWithShape="1">
                <a:blip r:embed="rId8">
                  <a:alphaModFix/>
                </a:blip>
                <a:srcRect/>
                <a:stretch/>
              </p:blipFill>
              <p:spPr>
                <a:xfrm>
                  <a:off x="8687892" y="1492681"/>
                  <a:ext cx="331589" cy="450013"/>
                </a:xfrm>
                <a:prstGeom prst="rect">
                  <a:avLst/>
                </a:prstGeom>
                <a:noFill/>
                <a:ln>
                  <a:noFill/>
                </a:ln>
              </p:spPr>
            </p:pic>
          </p:grpSp>
          <p:sp>
            <p:nvSpPr>
              <p:cNvPr id="2085" name="Shape 2085"/>
              <p:cNvSpPr txBox="1"/>
              <p:nvPr/>
            </p:nvSpPr>
            <p:spPr>
              <a:xfrm>
                <a:off x="8334375" y="1942700"/>
                <a:ext cx="2673600" cy="600300"/>
              </a:xfrm>
              <a:prstGeom prst="rect">
                <a:avLst/>
              </a:prstGeom>
              <a:noFill/>
              <a:ln>
                <a:noFill/>
              </a:ln>
            </p:spPr>
            <p:txBody>
              <a:bodyPr spcFirstLastPara="1" wrap="square" lIns="68569" tIns="34275" rIns="68569" bIns="34275" anchor="t" anchorCtr="0">
                <a:noAutofit/>
              </a:bodyPr>
              <a:lstStyle/>
              <a:p>
                <a:pPr>
                  <a:buClr>
                    <a:srgbClr val="000000"/>
                  </a:buClr>
                  <a:buSzPts val="1100"/>
                </a:pPr>
                <a:r>
                  <a:rPr lang="es-ES" sz="825">
                    <a:solidFill>
                      <a:srgbClr val="000000"/>
                    </a:solidFill>
                    <a:latin typeface="Lato"/>
                    <a:ea typeface="Lato"/>
                    <a:cs typeface="Lato"/>
                    <a:sym typeface="Lato"/>
                  </a:rPr>
                  <a:t>Los datos deben ser coherentes y aptos para el propósito empresarial. La calidad debe estar impulsada por las necesidades del negocio durante todo el proceso.</a:t>
                </a:r>
                <a:endParaRPr sz="825">
                  <a:solidFill>
                    <a:srgbClr val="000000"/>
                  </a:solidFill>
                  <a:latin typeface="Lato"/>
                  <a:ea typeface="Lato"/>
                  <a:cs typeface="Lato"/>
                  <a:sym typeface="Lato"/>
                </a:endParaRPr>
              </a:p>
            </p:txBody>
          </p:sp>
        </p:grpSp>
      </p:grpSp>
      <p:sp>
        <p:nvSpPr>
          <p:cNvPr id="2" name="Title 1">
            <a:extLst>
              <a:ext uri="{FF2B5EF4-FFF2-40B4-BE49-F238E27FC236}">
                <a16:creationId xmlns:a16="http://schemas.microsoft.com/office/drawing/2014/main" id="{EFF9C604-6F4A-46CE-88E3-A396F883B313}"/>
              </a:ext>
            </a:extLst>
          </p:cNvPr>
          <p:cNvSpPr>
            <a:spLocks noGrp="1"/>
          </p:cNvSpPr>
          <p:nvPr>
            <p:ph type="title"/>
          </p:nvPr>
        </p:nvSpPr>
        <p:spPr>
          <a:xfrm>
            <a:off x="392090" y="656334"/>
            <a:ext cx="5313368" cy="1329595"/>
          </a:xfrm>
        </p:spPr>
        <p:txBody>
          <a:bodyPr/>
          <a:lstStyle/>
          <a:p>
            <a:r>
              <a:rPr lang="es-ES" sz="3200" dirty="0">
                <a:solidFill>
                  <a:schemeClr val="accent1"/>
                </a:solidFill>
              </a:rPr>
              <a:t>No son </a:t>
            </a:r>
            <a:br>
              <a:rPr lang="es-ES" sz="3200" dirty="0">
                <a:solidFill>
                  <a:schemeClr val="accent1"/>
                </a:solidFill>
              </a:rPr>
            </a:br>
            <a:r>
              <a:rPr lang="es-ES" sz="3200" dirty="0">
                <a:solidFill>
                  <a:schemeClr val="accent1"/>
                </a:solidFill>
              </a:rPr>
              <a:t>solo los </a:t>
            </a:r>
            <a:br>
              <a:rPr lang="es-ES" sz="3200" dirty="0">
                <a:solidFill>
                  <a:schemeClr val="accent1"/>
                </a:solidFill>
              </a:rPr>
            </a:br>
            <a:r>
              <a:rPr lang="es-ES" sz="3200" dirty="0">
                <a:solidFill>
                  <a:schemeClr val="accent1"/>
                </a:solidFill>
              </a:rPr>
              <a:t>datos…</a:t>
            </a:r>
          </a:p>
        </p:txBody>
      </p:sp>
      <p:sp>
        <p:nvSpPr>
          <p:cNvPr id="4" name="Text Placeholder 3">
            <a:extLst>
              <a:ext uri="{FF2B5EF4-FFF2-40B4-BE49-F238E27FC236}">
                <a16:creationId xmlns:a16="http://schemas.microsoft.com/office/drawing/2014/main" id="{CBA91CBA-839C-4B77-9423-215865944CFA}"/>
              </a:ext>
            </a:extLst>
          </p:cNvPr>
          <p:cNvSpPr>
            <a:spLocks noGrp="1"/>
          </p:cNvSpPr>
          <p:nvPr>
            <p:ph type="body" sz="quarter" idx="12"/>
          </p:nvPr>
        </p:nvSpPr>
        <p:spPr/>
        <p:txBody>
          <a:bodyPr/>
          <a:lstStyle/>
          <a:p>
            <a:endParaRPr lang="es-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368EC1D-8291-4F00-A485-6D0ED75AC929}"/>
              </a:ext>
            </a:extLst>
          </p:cNvPr>
          <p:cNvSpPr>
            <a:spLocks noGrp="1"/>
          </p:cNvSpPr>
          <p:nvPr>
            <p:ph type="dt" sz="half" idx="2"/>
          </p:nvPr>
        </p:nvSpPr>
        <p:spPr/>
        <p:txBody>
          <a:bodyPr/>
          <a:lstStyle/>
          <a:p>
            <a:pPr defTabSz="685800"/>
            <a:fld id="{309C451E-D256-4A78-BC9F-20D1AF345EE3}" type="datetime1">
              <a:rPr lang="en-GB" smtClean="0"/>
              <a:t>15/09/2021</a:t>
            </a:fld>
            <a:endParaRPr lang="en-GB" dirty="0"/>
          </a:p>
        </p:txBody>
      </p:sp>
      <p:sp>
        <p:nvSpPr>
          <p:cNvPr id="5" name="Text Placeholder 4">
            <a:extLst>
              <a:ext uri="{FF2B5EF4-FFF2-40B4-BE49-F238E27FC236}">
                <a16:creationId xmlns:a16="http://schemas.microsoft.com/office/drawing/2014/main" id="{C00F9A41-3948-402B-ADB6-6B9E47138BAC}"/>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4CC7B86C-F487-4B03-8280-2B77C51DA8D0}"/>
              </a:ext>
            </a:extLst>
          </p:cNvPr>
          <p:cNvSpPr>
            <a:spLocks noGrp="1"/>
          </p:cNvSpPr>
          <p:nvPr>
            <p:ph type="ftr" sz="quarter" idx="13"/>
          </p:nvPr>
        </p:nvSpPr>
        <p:spPr/>
        <p:txBody>
          <a:bodyPr/>
          <a:lstStyle/>
          <a:p>
            <a:r>
              <a:rPr lang="en-GB"/>
              <a:t>Type here if  add info needed  for every slide</a:t>
            </a:r>
            <a:endParaRPr lang="en-GB" dirty="0"/>
          </a:p>
        </p:txBody>
      </p:sp>
      <p:pic>
        <p:nvPicPr>
          <p:cNvPr id="8" name="Picture 7" descr="A screenshot of a cell phone&#10;&#10;Description automatically generated">
            <a:extLst>
              <a:ext uri="{FF2B5EF4-FFF2-40B4-BE49-F238E27FC236}">
                <a16:creationId xmlns:a16="http://schemas.microsoft.com/office/drawing/2014/main" id="{3FCB2110-5E1D-4AA5-A0DD-F90B868D48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653" y="532931"/>
            <a:ext cx="2590147" cy="3822700"/>
          </a:xfrm>
          <a:prstGeom prst="rect">
            <a:avLst/>
          </a:prstGeom>
        </p:spPr>
      </p:pic>
      <p:sp>
        <p:nvSpPr>
          <p:cNvPr id="10" name="Rectangle 9">
            <a:extLst>
              <a:ext uri="{FF2B5EF4-FFF2-40B4-BE49-F238E27FC236}">
                <a16:creationId xmlns:a16="http://schemas.microsoft.com/office/drawing/2014/main" id="{E72E1F7F-31F4-4FEF-99BF-C5791794519D}"/>
              </a:ext>
            </a:extLst>
          </p:cNvPr>
          <p:cNvSpPr/>
          <p:nvPr/>
        </p:nvSpPr>
        <p:spPr>
          <a:xfrm>
            <a:off x="1676400" y="2679231"/>
            <a:ext cx="990600" cy="59055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pic>
        <p:nvPicPr>
          <p:cNvPr id="12" name="Picture 11" descr="A picture containing screenshot&#10;&#10;Description automatically generated">
            <a:extLst>
              <a:ext uri="{FF2B5EF4-FFF2-40B4-BE49-F238E27FC236}">
                <a16:creationId xmlns:a16="http://schemas.microsoft.com/office/drawing/2014/main" id="{FF69E894-82C8-4951-9AC4-EBF5BF71C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5" y="564211"/>
            <a:ext cx="3359150" cy="2115020"/>
          </a:xfrm>
          <a:prstGeom prst="rect">
            <a:avLst/>
          </a:prstGeom>
        </p:spPr>
      </p:pic>
      <p:pic>
        <p:nvPicPr>
          <p:cNvPr id="139268" name="Picture 4" descr="Las profesiones sin paro y mejor pagadas de 2020 | Economía ...">
            <a:extLst>
              <a:ext uri="{FF2B5EF4-FFF2-40B4-BE49-F238E27FC236}">
                <a16:creationId xmlns:a16="http://schemas.microsoft.com/office/drawing/2014/main" id="{C51DA8BB-E506-4A0F-891A-85499D4129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7650" y="2816448"/>
            <a:ext cx="3915387" cy="205014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E04F374-E9C8-43F9-B013-B5FC0B1D762E}"/>
              </a:ext>
            </a:extLst>
          </p:cNvPr>
          <p:cNvSpPr/>
          <p:nvPr/>
        </p:nvSpPr>
        <p:spPr>
          <a:xfrm>
            <a:off x="2811100" y="3396562"/>
            <a:ext cx="3818300" cy="150135"/>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pic>
        <p:nvPicPr>
          <p:cNvPr id="139270" name="Picture 6" descr="Las 15 profesiones con más futuro en 2020 según LinkedIn">
            <a:extLst>
              <a:ext uri="{FF2B5EF4-FFF2-40B4-BE49-F238E27FC236}">
                <a16:creationId xmlns:a16="http://schemas.microsoft.com/office/drawing/2014/main" id="{C6668E49-8830-4811-8731-C5F34681B8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26487" y="532931"/>
            <a:ext cx="2128728" cy="35941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2060D00-53B4-419C-B432-DABA3C8D7B60}"/>
              </a:ext>
            </a:extLst>
          </p:cNvPr>
          <p:cNvGrpSpPr/>
          <p:nvPr/>
        </p:nvGrpSpPr>
        <p:grpSpPr>
          <a:xfrm>
            <a:off x="6800850" y="1428750"/>
            <a:ext cx="1949450" cy="2578100"/>
            <a:chOff x="6800850" y="1428750"/>
            <a:chExt cx="1949450" cy="2578100"/>
          </a:xfrm>
        </p:grpSpPr>
        <p:sp>
          <p:nvSpPr>
            <p:cNvPr id="17" name="Rectangle 16">
              <a:extLst>
                <a:ext uri="{FF2B5EF4-FFF2-40B4-BE49-F238E27FC236}">
                  <a16:creationId xmlns:a16="http://schemas.microsoft.com/office/drawing/2014/main" id="{FD1658FF-6DB4-4DE8-B4D5-3D5ABEFEB104}"/>
                </a:ext>
              </a:extLst>
            </p:cNvPr>
            <p:cNvSpPr/>
            <p:nvPr/>
          </p:nvSpPr>
          <p:spPr>
            <a:xfrm>
              <a:off x="6800850" y="1428750"/>
              <a:ext cx="374650"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18" name="Rectangle 17">
              <a:extLst>
                <a:ext uri="{FF2B5EF4-FFF2-40B4-BE49-F238E27FC236}">
                  <a16:creationId xmlns:a16="http://schemas.microsoft.com/office/drawing/2014/main" id="{981EEBA0-C0BF-4933-9147-2359E637DE95}"/>
                </a:ext>
              </a:extLst>
            </p:cNvPr>
            <p:cNvSpPr/>
            <p:nvPr/>
          </p:nvSpPr>
          <p:spPr>
            <a:xfrm>
              <a:off x="8375650" y="1428750"/>
              <a:ext cx="374650"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19" name="Rectangle 18">
              <a:extLst>
                <a:ext uri="{FF2B5EF4-FFF2-40B4-BE49-F238E27FC236}">
                  <a16:creationId xmlns:a16="http://schemas.microsoft.com/office/drawing/2014/main" id="{4A879FEE-DBDF-4CA1-AC5D-2CB561FC7D99}"/>
                </a:ext>
              </a:extLst>
            </p:cNvPr>
            <p:cNvSpPr/>
            <p:nvPr/>
          </p:nvSpPr>
          <p:spPr>
            <a:xfrm>
              <a:off x="6800850" y="2324569"/>
              <a:ext cx="374650"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20" name="Rectangle 19">
              <a:extLst>
                <a:ext uri="{FF2B5EF4-FFF2-40B4-BE49-F238E27FC236}">
                  <a16:creationId xmlns:a16="http://schemas.microsoft.com/office/drawing/2014/main" id="{99B11226-9B45-453B-8C8D-224B7A65CA97}"/>
                </a:ext>
              </a:extLst>
            </p:cNvPr>
            <p:cNvSpPr/>
            <p:nvPr/>
          </p:nvSpPr>
          <p:spPr>
            <a:xfrm>
              <a:off x="7168244" y="2324569"/>
              <a:ext cx="299356"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21" name="Rectangle 20">
              <a:extLst>
                <a:ext uri="{FF2B5EF4-FFF2-40B4-BE49-F238E27FC236}">
                  <a16:creationId xmlns:a16="http://schemas.microsoft.com/office/drawing/2014/main" id="{777844C2-0B0D-42EB-8439-96ADD1A28B0A}"/>
                </a:ext>
              </a:extLst>
            </p:cNvPr>
            <p:cNvSpPr/>
            <p:nvPr/>
          </p:nvSpPr>
          <p:spPr>
            <a:xfrm>
              <a:off x="7467599" y="2324569"/>
              <a:ext cx="329601"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22" name="Rectangle 21">
              <a:extLst>
                <a:ext uri="{FF2B5EF4-FFF2-40B4-BE49-F238E27FC236}">
                  <a16:creationId xmlns:a16="http://schemas.microsoft.com/office/drawing/2014/main" id="{F85D69A2-E0AA-4630-95EF-DDD3563702F7}"/>
                </a:ext>
              </a:extLst>
            </p:cNvPr>
            <p:cNvSpPr/>
            <p:nvPr/>
          </p:nvSpPr>
          <p:spPr>
            <a:xfrm>
              <a:off x="7797200" y="2324100"/>
              <a:ext cx="286956"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23" name="Rectangle 22">
              <a:extLst>
                <a:ext uri="{FF2B5EF4-FFF2-40B4-BE49-F238E27FC236}">
                  <a16:creationId xmlns:a16="http://schemas.microsoft.com/office/drawing/2014/main" id="{AD1C52EE-5DC9-4D14-8B90-27D394042A45}"/>
                </a:ext>
              </a:extLst>
            </p:cNvPr>
            <p:cNvSpPr/>
            <p:nvPr/>
          </p:nvSpPr>
          <p:spPr>
            <a:xfrm>
              <a:off x="8084156" y="2324100"/>
              <a:ext cx="329600"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sp>
          <p:nvSpPr>
            <p:cNvPr id="24" name="Rectangle 23">
              <a:extLst>
                <a:ext uri="{FF2B5EF4-FFF2-40B4-BE49-F238E27FC236}">
                  <a16:creationId xmlns:a16="http://schemas.microsoft.com/office/drawing/2014/main" id="{3E8A4BB4-2FD4-4DB7-A0B0-93F2FFCB3560}"/>
                </a:ext>
              </a:extLst>
            </p:cNvPr>
            <p:cNvSpPr/>
            <p:nvPr/>
          </p:nvSpPr>
          <p:spPr>
            <a:xfrm>
              <a:off x="7467606" y="3206750"/>
              <a:ext cx="329600" cy="800100"/>
            </a:xfrm>
            <a:prstGeom prst="rect">
              <a:avLst/>
            </a:prstGeom>
            <a:noFill/>
            <a:ln w="12700">
              <a:solidFill>
                <a:srgbClr val="B02786"/>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s-ES" sz="1200" dirty="0">
                <a:solidFill>
                  <a:schemeClr val="tx1"/>
                </a:solidFill>
              </a:endParaRPr>
            </a:p>
          </p:txBody>
        </p:sp>
      </p:grpSp>
    </p:spTree>
    <p:extLst>
      <p:ext uri="{BB962C8B-B14F-4D97-AF65-F5344CB8AC3E}">
        <p14:creationId xmlns:p14="http://schemas.microsoft.com/office/powerpoint/2010/main" val="109214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9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9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019A-91BB-4EAE-84DB-6E56EF5065D5}"/>
              </a:ext>
            </a:extLst>
          </p:cNvPr>
          <p:cNvSpPr>
            <a:spLocks noGrp="1"/>
          </p:cNvSpPr>
          <p:nvPr>
            <p:ph type="title"/>
          </p:nvPr>
        </p:nvSpPr>
        <p:spPr/>
        <p:txBody>
          <a:bodyPr/>
          <a:lstStyle/>
          <a:p>
            <a:endParaRPr lang="es-ES" dirty="0"/>
          </a:p>
        </p:txBody>
      </p:sp>
      <p:sp>
        <p:nvSpPr>
          <p:cNvPr id="3" name="Date Placeholder 2">
            <a:extLst>
              <a:ext uri="{FF2B5EF4-FFF2-40B4-BE49-F238E27FC236}">
                <a16:creationId xmlns:a16="http://schemas.microsoft.com/office/drawing/2014/main" id="{91557D88-1FED-46E4-ABF4-C5D6EB44460F}"/>
              </a:ext>
            </a:extLst>
          </p:cNvPr>
          <p:cNvSpPr>
            <a:spLocks noGrp="1"/>
          </p:cNvSpPr>
          <p:nvPr>
            <p:ph type="dt" sz="half" idx="2"/>
          </p:nvPr>
        </p:nvSpPr>
        <p:spPr/>
        <p:txBody>
          <a:bodyPr/>
          <a:lstStyle/>
          <a:p>
            <a:pPr defTabSz="685800"/>
            <a:fld id="{C0C9140A-8AD1-4D8E-9F46-B47E3C53E85F}" type="datetime1">
              <a:rPr lang="en-GB" smtClean="0"/>
              <a:t>15/09/2021</a:t>
            </a:fld>
            <a:endParaRPr lang="en-GB" dirty="0"/>
          </a:p>
        </p:txBody>
      </p:sp>
      <p:sp>
        <p:nvSpPr>
          <p:cNvPr id="4" name="Text Placeholder 3">
            <a:extLst>
              <a:ext uri="{FF2B5EF4-FFF2-40B4-BE49-F238E27FC236}">
                <a16:creationId xmlns:a16="http://schemas.microsoft.com/office/drawing/2014/main" id="{527172B0-6D7B-4A00-8175-1FD4CAAC42B6}"/>
              </a:ext>
            </a:extLst>
          </p:cNvPr>
          <p:cNvSpPr>
            <a:spLocks noGrp="1"/>
          </p:cNvSpPr>
          <p:nvPr>
            <p:ph type="body" sz="quarter" idx="10"/>
          </p:nvPr>
        </p:nvSpPr>
        <p:spPr/>
        <p:txBody>
          <a:bodyPr/>
          <a:lstStyle/>
          <a:p>
            <a:endParaRPr lang="es-ES" dirty="0"/>
          </a:p>
        </p:txBody>
      </p:sp>
      <p:sp>
        <p:nvSpPr>
          <p:cNvPr id="5" name="Text Placeholder 4">
            <a:extLst>
              <a:ext uri="{FF2B5EF4-FFF2-40B4-BE49-F238E27FC236}">
                <a16:creationId xmlns:a16="http://schemas.microsoft.com/office/drawing/2014/main" id="{9A4253E4-6DE2-4882-9559-C7731451245E}"/>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B0917892-7812-4C34-B559-FB40DEEBEA94}"/>
              </a:ext>
            </a:extLst>
          </p:cNvPr>
          <p:cNvSpPr>
            <a:spLocks noGrp="1"/>
          </p:cNvSpPr>
          <p:nvPr>
            <p:ph type="ftr" sz="quarter" idx="13"/>
          </p:nvPr>
        </p:nvSpPr>
        <p:spPr/>
        <p:txBody>
          <a:bodyPr/>
          <a:lstStyle/>
          <a:p>
            <a:r>
              <a:rPr lang="en-GB"/>
              <a:t>Type here if  add info needed  for every slide</a:t>
            </a:r>
            <a:endParaRPr lang="en-GB" dirty="0"/>
          </a:p>
        </p:txBody>
      </p:sp>
      <p:pic>
        <p:nvPicPr>
          <p:cNvPr id="7" name="Online Media 6" title="Víctor Küppers La Actitud">
            <a:hlinkClick r:id="" action="ppaction://media"/>
            <a:extLst>
              <a:ext uri="{FF2B5EF4-FFF2-40B4-BE49-F238E27FC236}">
                <a16:creationId xmlns:a16="http://schemas.microsoft.com/office/drawing/2014/main" id="{D22A5167-9EBF-40F7-A4B3-642272BE1F0C}"/>
              </a:ext>
            </a:extLst>
          </p:cNvPr>
          <p:cNvPicPr>
            <a:picLocks noRot="1" noChangeAspect="1"/>
          </p:cNvPicPr>
          <p:nvPr>
            <a:videoFile r:link="rId1"/>
          </p:nvPr>
        </p:nvPicPr>
        <p:blipFill>
          <a:blip r:embed="rId4"/>
          <a:stretch>
            <a:fillRect/>
          </a:stretch>
        </p:blipFill>
        <p:spPr>
          <a:xfrm>
            <a:off x="1978282" y="907237"/>
            <a:ext cx="5064304" cy="2861332"/>
          </a:xfrm>
          <a:prstGeom prst="rect">
            <a:avLst/>
          </a:prstGeom>
        </p:spPr>
      </p:pic>
    </p:spTree>
    <p:extLst>
      <p:ext uri="{BB962C8B-B14F-4D97-AF65-F5344CB8AC3E}">
        <p14:creationId xmlns:p14="http://schemas.microsoft.com/office/powerpoint/2010/main" val="144293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EFD108-F0F1-4AB1-888C-B4679B9A0EBF}"/>
              </a:ext>
            </a:extLst>
          </p:cNvPr>
          <p:cNvSpPr>
            <a:spLocks noGrp="1"/>
          </p:cNvSpPr>
          <p:nvPr>
            <p:ph type="dt" sz="half" idx="2"/>
          </p:nvPr>
        </p:nvSpPr>
        <p:spPr/>
        <p:txBody>
          <a:bodyPr/>
          <a:lstStyle/>
          <a:p>
            <a:pPr defTabSz="685800"/>
            <a:fld id="{F083F41A-041A-4006-B4DB-57C47C38AE86}" type="datetime1">
              <a:rPr lang="en-GB" smtClean="0"/>
              <a:t>15/09/2021</a:t>
            </a:fld>
            <a:endParaRPr lang="en-GB" dirty="0"/>
          </a:p>
        </p:txBody>
      </p:sp>
      <p:sp>
        <p:nvSpPr>
          <p:cNvPr id="4" name="Text Placeholder 3">
            <a:extLst>
              <a:ext uri="{FF2B5EF4-FFF2-40B4-BE49-F238E27FC236}">
                <a16:creationId xmlns:a16="http://schemas.microsoft.com/office/drawing/2014/main" id="{15AD2334-7F3F-425E-A25F-FCFB02C79D4C}"/>
              </a:ext>
            </a:extLst>
          </p:cNvPr>
          <p:cNvSpPr>
            <a:spLocks noGrp="1"/>
          </p:cNvSpPr>
          <p:nvPr>
            <p:ph type="body" sz="quarter" idx="10"/>
          </p:nvPr>
        </p:nvSpPr>
        <p:spPr>
          <a:xfrm>
            <a:off x="532755" y="1254001"/>
            <a:ext cx="3438111" cy="1166473"/>
          </a:xfrm>
        </p:spPr>
        <p:txBody>
          <a:bodyPr/>
          <a:lstStyle/>
          <a:p>
            <a:pPr marL="0" indent="0" algn="ctr">
              <a:buNone/>
            </a:pPr>
            <a:r>
              <a:rPr lang="es-ES" sz="3600" b="1" dirty="0">
                <a:solidFill>
                  <a:srgbClr val="EC6601"/>
                </a:solidFill>
              </a:rPr>
              <a:t>¿Cuáles son tus objetivos?</a:t>
            </a:r>
          </a:p>
        </p:txBody>
      </p:sp>
      <p:sp>
        <p:nvSpPr>
          <p:cNvPr id="5" name="Text Placeholder 4">
            <a:extLst>
              <a:ext uri="{FF2B5EF4-FFF2-40B4-BE49-F238E27FC236}">
                <a16:creationId xmlns:a16="http://schemas.microsoft.com/office/drawing/2014/main" id="{6F555AC8-D28D-48AD-8A6E-8DC6469743BA}"/>
              </a:ext>
            </a:extLst>
          </p:cNvPr>
          <p:cNvSpPr>
            <a:spLocks noGrp="1"/>
          </p:cNvSpPr>
          <p:nvPr>
            <p:ph type="body" sz="quarter" idx="12"/>
          </p:nvPr>
        </p:nvSpPr>
        <p:spPr/>
        <p:txBody>
          <a:bodyPr/>
          <a:lstStyle/>
          <a:p>
            <a:endParaRPr lang="es-ES"/>
          </a:p>
        </p:txBody>
      </p:sp>
      <p:sp>
        <p:nvSpPr>
          <p:cNvPr id="6" name="Footer Placeholder 5">
            <a:extLst>
              <a:ext uri="{FF2B5EF4-FFF2-40B4-BE49-F238E27FC236}">
                <a16:creationId xmlns:a16="http://schemas.microsoft.com/office/drawing/2014/main" id="{70CC1EDE-D7D3-4729-BFBC-E1398F43356A}"/>
              </a:ext>
            </a:extLst>
          </p:cNvPr>
          <p:cNvSpPr>
            <a:spLocks noGrp="1"/>
          </p:cNvSpPr>
          <p:nvPr>
            <p:ph type="ftr" sz="quarter" idx="13"/>
          </p:nvPr>
        </p:nvSpPr>
        <p:spPr/>
        <p:txBody>
          <a:bodyPr/>
          <a:lstStyle/>
          <a:p>
            <a:r>
              <a:rPr lang="en-GB"/>
              <a:t>Type here if  add info needed  for every slide</a:t>
            </a:r>
            <a:endParaRPr lang="en-GB" dirty="0"/>
          </a:p>
        </p:txBody>
      </p:sp>
      <p:sp>
        <p:nvSpPr>
          <p:cNvPr id="11" name="TextBox 10">
            <a:extLst>
              <a:ext uri="{FF2B5EF4-FFF2-40B4-BE49-F238E27FC236}">
                <a16:creationId xmlns:a16="http://schemas.microsoft.com/office/drawing/2014/main" id="{D7F1623C-271C-420B-8288-A502A59307DB}"/>
              </a:ext>
            </a:extLst>
          </p:cNvPr>
          <p:cNvSpPr txBox="1"/>
          <p:nvPr/>
        </p:nvSpPr>
        <p:spPr>
          <a:xfrm>
            <a:off x="655319" y="2353695"/>
            <a:ext cx="4856480" cy="369332"/>
          </a:xfrm>
          <a:prstGeom prst="rect">
            <a:avLst/>
          </a:prstGeom>
          <a:noFill/>
        </p:spPr>
        <p:txBody>
          <a:bodyPr wrap="square">
            <a:spAutoFit/>
          </a:bodyPr>
          <a:lstStyle/>
          <a:p>
            <a:r>
              <a:rPr lang="es-ES" dirty="0"/>
              <a:t>https://tinyurl.com/bk777m95</a:t>
            </a:r>
          </a:p>
        </p:txBody>
      </p:sp>
      <p:pic>
        <p:nvPicPr>
          <p:cNvPr id="12" name="Picture 11" descr="Qr code&#10;&#10;Description automatically generated">
            <a:extLst>
              <a:ext uri="{FF2B5EF4-FFF2-40B4-BE49-F238E27FC236}">
                <a16:creationId xmlns:a16="http://schemas.microsoft.com/office/drawing/2014/main" id="{7387D6C9-4068-4733-889F-111A3E368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9156" y="795337"/>
            <a:ext cx="2857500" cy="3552825"/>
          </a:xfrm>
          <a:prstGeom prst="rect">
            <a:avLst/>
          </a:prstGeom>
        </p:spPr>
      </p:pic>
    </p:spTree>
    <p:extLst>
      <p:ext uri="{BB962C8B-B14F-4D97-AF65-F5344CB8AC3E}">
        <p14:creationId xmlns:p14="http://schemas.microsoft.com/office/powerpoint/2010/main" val="177264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BAF90FF-1011-443F-99E7-F538D9396706}"/>
              </a:ext>
            </a:extLst>
          </p:cNvPr>
          <p:cNvSpPr>
            <a:spLocks noGrp="1"/>
          </p:cNvSpPr>
          <p:nvPr>
            <p:ph type="body" sz="quarter" idx="13"/>
          </p:nvPr>
        </p:nvSpPr>
        <p:spPr/>
        <p:txBody>
          <a:bodyPr/>
          <a:lstStyle/>
          <a:p>
            <a:endParaRPr lang="es-ES"/>
          </a:p>
        </p:txBody>
      </p:sp>
      <p:sp>
        <p:nvSpPr>
          <p:cNvPr id="6" name="Title 5">
            <a:extLst>
              <a:ext uri="{FF2B5EF4-FFF2-40B4-BE49-F238E27FC236}">
                <a16:creationId xmlns:a16="http://schemas.microsoft.com/office/drawing/2014/main" id="{A13A60B7-F971-4125-AA15-53F1CCA98CC5}"/>
              </a:ext>
            </a:extLst>
          </p:cNvPr>
          <p:cNvSpPr>
            <a:spLocks noGrp="1"/>
          </p:cNvSpPr>
          <p:nvPr>
            <p:ph type="title"/>
          </p:nvPr>
        </p:nvSpPr>
        <p:spPr/>
        <p:txBody>
          <a:bodyPr/>
          <a:lstStyle/>
          <a:p>
            <a:r>
              <a:rPr lang="es-ES" dirty="0"/>
              <a:t>Un poco de historia…</a:t>
            </a:r>
          </a:p>
        </p:txBody>
      </p:sp>
      <p:sp>
        <p:nvSpPr>
          <p:cNvPr id="2" name="Date Placeholder 1">
            <a:extLst>
              <a:ext uri="{FF2B5EF4-FFF2-40B4-BE49-F238E27FC236}">
                <a16:creationId xmlns:a16="http://schemas.microsoft.com/office/drawing/2014/main" id="{C5F51AFC-1CCC-450E-B13C-535D4066E361}"/>
              </a:ext>
            </a:extLst>
          </p:cNvPr>
          <p:cNvSpPr>
            <a:spLocks noGrp="1"/>
          </p:cNvSpPr>
          <p:nvPr>
            <p:ph type="dt" sz="half" idx="2"/>
          </p:nvPr>
        </p:nvSpPr>
        <p:spPr/>
        <p:txBody>
          <a:bodyPr/>
          <a:lstStyle/>
          <a:p>
            <a:pPr defTabSz="685800"/>
            <a:fld id="{47454CA1-7487-4C96-A3FB-BB48F2EF4CA4}" type="datetime1">
              <a:rPr lang="en-GB" smtClean="0"/>
              <a:t>15/09/2021</a:t>
            </a:fld>
            <a:endParaRPr lang="en-GB" dirty="0"/>
          </a:p>
        </p:txBody>
      </p:sp>
      <p:sp>
        <p:nvSpPr>
          <p:cNvPr id="7" name="Text Placeholder 6">
            <a:extLst>
              <a:ext uri="{FF2B5EF4-FFF2-40B4-BE49-F238E27FC236}">
                <a16:creationId xmlns:a16="http://schemas.microsoft.com/office/drawing/2014/main" id="{82DF66AE-AF16-4C4C-B990-5AA13C22E2E2}"/>
              </a:ext>
            </a:extLst>
          </p:cNvPr>
          <p:cNvSpPr>
            <a:spLocks noGrp="1"/>
          </p:cNvSpPr>
          <p:nvPr>
            <p:ph type="body" sz="quarter" idx="12"/>
          </p:nvPr>
        </p:nvSpPr>
        <p:spPr/>
        <p:txBody>
          <a:bodyPr/>
          <a:lstStyle/>
          <a:p>
            <a:endParaRPr lang="es-ES"/>
          </a:p>
        </p:txBody>
      </p:sp>
      <p:sp>
        <p:nvSpPr>
          <p:cNvPr id="5" name="Footer Placeholder 4">
            <a:extLst>
              <a:ext uri="{FF2B5EF4-FFF2-40B4-BE49-F238E27FC236}">
                <a16:creationId xmlns:a16="http://schemas.microsoft.com/office/drawing/2014/main" id="{45E352B7-2A42-4558-9ADC-BA3BDC3E8F64}"/>
              </a:ext>
            </a:extLst>
          </p:cNvPr>
          <p:cNvSpPr>
            <a:spLocks noGrp="1"/>
          </p:cNvSpPr>
          <p:nvPr>
            <p:ph type="ftr" sz="quarter" idx="14"/>
          </p:nvPr>
        </p:nvSpPr>
        <p:spPr/>
        <p:txBody>
          <a:bodyPr/>
          <a:lstStyle/>
          <a:p>
            <a:r>
              <a:rPr lang="en-GB"/>
              <a:t>Type here if  add info needed  for every slide</a:t>
            </a:r>
            <a:endParaRPr lang="en-GB" dirty="0"/>
          </a:p>
        </p:txBody>
      </p:sp>
    </p:spTree>
    <p:extLst>
      <p:ext uri="{BB962C8B-B14F-4D97-AF65-F5344CB8AC3E}">
        <p14:creationId xmlns:p14="http://schemas.microsoft.com/office/powerpoint/2010/main" val="893793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D180A-FB3B-4207-8876-099D22C059D3}"/>
              </a:ext>
            </a:extLst>
          </p:cNvPr>
          <p:cNvSpPr>
            <a:spLocks noGrp="1"/>
          </p:cNvSpPr>
          <p:nvPr>
            <p:ph type="dt" sz="half" idx="2"/>
          </p:nvPr>
        </p:nvSpPr>
        <p:spPr/>
        <p:txBody>
          <a:bodyPr/>
          <a:lstStyle/>
          <a:p>
            <a:pPr defTabSz="685800"/>
            <a:fld id="{47454CA1-7487-4C96-A3FB-BB48F2EF4CA4}" type="datetime1">
              <a:rPr lang="en-GB" smtClean="0"/>
              <a:t>15/09/2021</a:t>
            </a:fld>
            <a:endParaRPr lang="en-GB" dirty="0"/>
          </a:p>
        </p:txBody>
      </p:sp>
      <p:sp>
        <p:nvSpPr>
          <p:cNvPr id="8" name="Text Placeholder 7">
            <a:extLst>
              <a:ext uri="{FF2B5EF4-FFF2-40B4-BE49-F238E27FC236}">
                <a16:creationId xmlns:a16="http://schemas.microsoft.com/office/drawing/2014/main" id="{F5EDF8A5-309D-4DF1-8121-6CC92910A15D}"/>
              </a:ext>
            </a:extLst>
          </p:cNvPr>
          <p:cNvSpPr>
            <a:spLocks noGrp="1"/>
          </p:cNvSpPr>
          <p:nvPr>
            <p:ph type="body" sz="quarter" idx="12"/>
          </p:nvPr>
        </p:nvSpPr>
        <p:spPr/>
        <p:txBody>
          <a:bodyPr/>
          <a:lstStyle/>
          <a:p>
            <a:endParaRPr lang="es-ES"/>
          </a:p>
        </p:txBody>
      </p:sp>
      <p:sp>
        <p:nvSpPr>
          <p:cNvPr id="5" name="Footer Placeholder 4">
            <a:extLst>
              <a:ext uri="{FF2B5EF4-FFF2-40B4-BE49-F238E27FC236}">
                <a16:creationId xmlns:a16="http://schemas.microsoft.com/office/drawing/2014/main" id="{009EF9F1-F493-4ED5-A0FC-3CD7E1B85C28}"/>
              </a:ext>
            </a:extLst>
          </p:cNvPr>
          <p:cNvSpPr>
            <a:spLocks noGrp="1"/>
          </p:cNvSpPr>
          <p:nvPr>
            <p:ph type="ftr" sz="quarter" idx="13"/>
          </p:nvPr>
        </p:nvSpPr>
        <p:spPr/>
        <p:txBody>
          <a:bodyPr/>
          <a:lstStyle/>
          <a:p>
            <a:r>
              <a:rPr lang="en-GB"/>
              <a:t>Type here if  add info needed  for every slide</a:t>
            </a:r>
            <a:endParaRPr lang="en-GB" dirty="0"/>
          </a:p>
        </p:txBody>
      </p:sp>
      <p:sp>
        <p:nvSpPr>
          <p:cNvPr id="10" name="Rectangle 1">
            <a:extLst>
              <a:ext uri="{FF2B5EF4-FFF2-40B4-BE49-F238E27FC236}">
                <a16:creationId xmlns:a16="http://schemas.microsoft.com/office/drawing/2014/main" id="{E331A7DE-6E57-4A0C-AED3-87365D13C2A6}"/>
              </a:ext>
            </a:extLst>
          </p:cNvPr>
          <p:cNvSpPr>
            <a:spLocks noChangeArrowheads="1"/>
          </p:cNvSpPr>
          <p:nvPr/>
        </p:nvSpPr>
        <p:spPr bwMode="auto">
          <a:xfrm>
            <a:off x="3731850" y="786646"/>
            <a:ext cx="5109632" cy="35702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solidFill>
                  <a:srgbClr val="565656"/>
                </a:solidFill>
                <a:effectLst/>
                <a:latin typeface="Raleway"/>
              </a:rPr>
              <a:t>El nacimiento de la primera </a:t>
            </a:r>
            <a:r>
              <a:rPr kumimoji="0" lang="es-ES" altLang="es-ES" sz="1000" b="0" i="1" u="none" strike="noStrike" cap="none" normalizeH="0" baseline="0" dirty="0">
                <a:ln>
                  <a:noFill/>
                </a:ln>
                <a:solidFill>
                  <a:srgbClr val="565656"/>
                </a:solidFill>
                <a:effectLst/>
                <a:latin typeface="Raleway"/>
              </a:rPr>
              <a:t>computadora</a:t>
            </a:r>
            <a:r>
              <a:rPr kumimoji="0" lang="es-ES" altLang="es-ES" sz="1000" b="0" i="0" u="none" strike="noStrike" cap="none" normalizeH="0" baseline="0" dirty="0">
                <a:ln>
                  <a:noFill/>
                </a:ln>
                <a:solidFill>
                  <a:srgbClr val="565656"/>
                </a:solidFill>
                <a:effectLst/>
                <a:latin typeface="Raleway"/>
              </a:rPr>
              <a:t> fue en el año 1936. Donde </a:t>
            </a:r>
            <a:r>
              <a:rPr kumimoji="0" lang="es-ES" altLang="es-ES" sz="1000" b="1" i="0" u="none" strike="noStrike" cap="none" normalizeH="0" baseline="0" dirty="0">
                <a:ln>
                  <a:noFill/>
                </a:ln>
                <a:solidFill>
                  <a:srgbClr val="565656"/>
                </a:solidFill>
                <a:effectLst/>
                <a:latin typeface="Raleway"/>
              </a:rPr>
              <a:t>Honrad Zuse</a:t>
            </a:r>
            <a:r>
              <a:rPr kumimoji="0" lang="es-ES" altLang="es-ES" sz="1000" b="0" i="0" u="none" strike="noStrike" cap="none" normalizeH="0" baseline="0" dirty="0">
                <a:ln>
                  <a:noFill/>
                </a:ln>
                <a:solidFill>
                  <a:srgbClr val="565656"/>
                </a:solidFill>
                <a:effectLst/>
                <a:latin typeface="Raleway"/>
              </a:rPr>
              <a:t> creó el </a:t>
            </a:r>
            <a:r>
              <a:rPr kumimoji="0" lang="es-ES" altLang="es-ES" sz="1000" b="1" i="0" u="none" strike="noStrike" cap="none" normalizeH="0" baseline="0" dirty="0">
                <a:ln>
                  <a:noFill/>
                </a:ln>
                <a:solidFill>
                  <a:srgbClr val="565656"/>
                </a:solidFill>
                <a:effectLst/>
                <a:latin typeface="Raleway"/>
              </a:rPr>
              <a:t>primer ordenador de la historia</a:t>
            </a:r>
            <a:r>
              <a:rPr kumimoji="0" lang="es-ES" altLang="es-ES" sz="1000" b="0" i="0" u="none" strike="noStrike" cap="none" normalizeH="0" baseline="0" dirty="0">
                <a:ln>
                  <a:noFill/>
                </a:ln>
                <a:solidFill>
                  <a:srgbClr val="565656"/>
                </a:solidFill>
                <a:effectLst/>
                <a:latin typeface="Raleway"/>
              </a:rPr>
              <a:t> llamándolo Z1. El </a:t>
            </a:r>
            <a:r>
              <a:rPr kumimoji="0" lang="es-ES" altLang="es-ES" sz="1000" b="1" i="0" u="none" strike="noStrike" cap="none" normalizeH="0" baseline="0" dirty="0">
                <a:ln>
                  <a:noFill/>
                </a:ln>
                <a:solidFill>
                  <a:srgbClr val="FF0000"/>
                </a:solidFill>
                <a:effectLst/>
                <a:latin typeface="Raleway"/>
              </a:rPr>
              <a:t>Z1</a:t>
            </a:r>
            <a:r>
              <a:rPr kumimoji="0" lang="es-ES" altLang="es-ES" sz="1000" b="0" i="0" u="none" strike="noStrike" cap="none" normalizeH="0" baseline="0" dirty="0">
                <a:ln>
                  <a:noFill/>
                </a:ln>
                <a:solidFill>
                  <a:srgbClr val="565656"/>
                </a:solidFill>
                <a:effectLst/>
                <a:latin typeface="Raleway"/>
              </a:rPr>
              <a:t> era el primer sistema informático totalmente programable.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solidFill>
                  <a:srgbClr val="565656"/>
                </a:solidFill>
                <a:effectLst/>
                <a:latin typeface="Raleway"/>
              </a:rPr>
              <a:t>No fue hasta el año 1942 que alguna empresa viera posibles beneficios y oportunidades los ordenadores. La primera compañía se llamó </a:t>
            </a:r>
            <a:r>
              <a:rPr kumimoji="0" lang="es-ES" altLang="es-ES" sz="1000" b="1" i="0" u="none" strike="noStrike" cap="none" normalizeH="0" baseline="0" dirty="0">
                <a:ln>
                  <a:noFill/>
                </a:ln>
                <a:solidFill>
                  <a:srgbClr val="565656"/>
                </a:solidFill>
                <a:effectLst/>
                <a:latin typeface="Raleway"/>
              </a:rPr>
              <a:t>ABC </a:t>
            </a:r>
            <a:r>
              <a:rPr kumimoji="0" lang="es-ES" altLang="es-ES" sz="1000" b="1" i="0" u="none" strike="noStrike" cap="none" normalizeH="0" baseline="0" dirty="0" err="1">
                <a:ln>
                  <a:noFill/>
                </a:ln>
                <a:solidFill>
                  <a:srgbClr val="565656"/>
                </a:solidFill>
                <a:effectLst/>
                <a:latin typeface="Raleway"/>
              </a:rPr>
              <a:t>Computers</a:t>
            </a:r>
            <a:r>
              <a:rPr kumimoji="0" lang="es-ES" altLang="es-ES" sz="1000" b="0" i="0" u="none" strike="noStrike" cap="none" normalizeH="0" baseline="0" dirty="0">
                <a:ln>
                  <a:noFill/>
                </a:ln>
                <a:solidFill>
                  <a:srgbClr val="565656"/>
                </a:solidFill>
                <a:effectLst/>
                <a:latin typeface="Raleway"/>
              </a:rPr>
              <a:t> perteneciente a John Atanasoff y Clifford Berry. Dos años después, el ordenador </a:t>
            </a:r>
            <a:r>
              <a:rPr lang="es-ES" altLang="es-ES" sz="1000" b="1" dirty="0">
                <a:solidFill>
                  <a:srgbClr val="FF0000"/>
                </a:solidFill>
                <a:latin typeface="Raleway"/>
              </a:rPr>
              <a:t>Harvard Mark I </a:t>
            </a:r>
            <a:r>
              <a:rPr kumimoji="0" lang="es-ES" altLang="es-ES" sz="1000" b="0" i="0" u="none" strike="noStrike" cap="none" normalizeH="0" baseline="0" dirty="0">
                <a:ln>
                  <a:noFill/>
                </a:ln>
                <a:solidFill>
                  <a:srgbClr val="565656"/>
                </a:solidFill>
                <a:effectLst/>
                <a:latin typeface="Raleway"/>
              </a:rPr>
              <a:t>fue desarrollado llevando más allá la tecnología de los ordenadores.</a:t>
            </a:r>
            <a:endParaRPr kumimoji="0" lang="es-ES" altLang="es-E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sz="1000" b="0" i="0" u="none" strike="noStrike" cap="none" normalizeH="0" baseline="0" dirty="0">
              <a:ln>
                <a:noFill/>
              </a:ln>
              <a:solidFill>
                <a:srgbClr val="565656"/>
              </a:solidFill>
              <a:effectLst/>
              <a:latin typeface="Raleway"/>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solidFill>
                  <a:srgbClr val="565656"/>
                </a:solidFill>
                <a:effectLst/>
                <a:latin typeface="Raleway"/>
              </a:rPr>
              <a:t>Durante el transcurso de los siguientes años, inventores de todo el planeta empezaron a investigar el mundo de las computadoras y el cómo mejorarlas. Unos 10 años después nació el transistor, que se convertiría en parte esencial de la electrónica que compone un ordenador. Por aquellos tiempos existía la </a:t>
            </a:r>
            <a:r>
              <a:rPr lang="es-ES" altLang="es-ES" sz="1000" b="1" dirty="0">
                <a:solidFill>
                  <a:srgbClr val="FF0000"/>
                </a:solidFill>
                <a:latin typeface="Raleway"/>
              </a:rPr>
              <a:t>ENIAC 1,</a:t>
            </a:r>
            <a:r>
              <a:rPr kumimoji="0" lang="es-ES" altLang="es-ES" sz="1000" b="0" i="0" u="none" strike="noStrike" cap="none" normalizeH="0" baseline="0" dirty="0">
                <a:ln>
                  <a:noFill/>
                </a:ln>
                <a:solidFill>
                  <a:srgbClr val="565656"/>
                </a:solidFill>
                <a:effectLst/>
                <a:latin typeface="Raleway"/>
              </a:rPr>
              <a:t> la cual requería de 20,000 válvulas para poder funcionar y con lo cual, era un </a:t>
            </a:r>
            <a:r>
              <a:rPr kumimoji="0" lang="es-ES" altLang="es-ES" sz="1000" b="0" i="1" u="none" strike="noStrike" cap="none" normalizeH="0" baseline="0" dirty="0">
                <a:ln>
                  <a:noFill/>
                </a:ln>
                <a:solidFill>
                  <a:srgbClr val="565656"/>
                </a:solidFill>
                <a:effectLst/>
                <a:latin typeface="Raleway"/>
              </a:rPr>
              <a:t>aparato</a:t>
            </a:r>
            <a:r>
              <a:rPr kumimoji="0" lang="es-ES" altLang="es-ES" sz="1000" b="0" i="0" u="none" strike="noStrike" cap="none" normalizeH="0" baseline="0" dirty="0">
                <a:ln>
                  <a:noFill/>
                </a:ln>
                <a:solidFill>
                  <a:srgbClr val="565656"/>
                </a:solidFill>
                <a:effectLst/>
                <a:latin typeface="Raleway"/>
              </a:rPr>
              <a:t> gigantesco.</a:t>
            </a:r>
            <a:endParaRPr kumimoji="0" lang="es-ES" altLang="es-E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s-ES" altLang="es-ES" sz="1000" dirty="0">
              <a:solidFill>
                <a:srgbClr val="565656"/>
              </a:solidFill>
              <a:latin typeface="Raleway"/>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solidFill>
                  <a:srgbClr val="565656"/>
                </a:solidFill>
                <a:effectLst/>
                <a:latin typeface="Raleway"/>
              </a:rPr>
              <a:t>No fue hasta el año 1953, donde la compañía </a:t>
            </a:r>
            <a:r>
              <a:rPr kumimoji="0" lang="es-ES" altLang="es-ES" sz="1000" b="1" i="0" u="none" strike="noStrike" cap="none" normalizeH="0" baseline="0" dirty="0">
                <a:ln>
                  <a:noFill/>
                </a:ln>
                <a:solidFill>
                  <a:srgbClr val="565656"/>
                </a:solidFill>
                <a:effectLst/>
                <a:latin typeface="Raleway"/>
              </a:rPr>
              <a:t>IBM</a:t>
            </a:r>
            <a:r>
              <a:rPr kumimoji="0" lang="es-ES" altLang="es-ES" sz="1000" b="0" i="0" u="none" strike="noStrike" cap="none" normalizeH="0" baseline="0" dirty="0">
                <a:ln>
                  <a:noFill/>
                </a:ln>
                <a:solidFill>
                  <a:srgbClr val="565656"/>
                </a:solidFill>
                <a:effectLst/>
                <a:latin typeface="Raleway"/>
              </a:rPr>
              <a:t> (International Business Machines) entraría en escena con su </a:t>
            </a:r>
            <a:r>
              <a:rPr kumimoji="0" lang="es-ES" altLang="es-ES" sz="1000" b="0" i="1" u="none" strike="noStrike" cap="none" normalizeH="0" baseline="0" dirty="0">
                <a:ln>
                  <a:noFill/>
                </a:ln>
                <a:solidFill>
                  <a:srgbClr val="565656"/>
                </a:solidFill>
                <a:effectLst/>
                <a:latin typeface="Raleway"/>
              </a:rPr>
              <a:t>máquina</a:t>
            </a:r>
            <a:r>
              <a:rPr kumimoji="0" lang="es-ES" altLang="es-ES" sz="1000" b="0" i="0" u="none" strike="noStrike" cap="none" normalizeH="0" baseline="0" dirty="0">
                <a:ln>
                  <a:noFill/>
                </a:ln>
                <a:solidFill>
                  <a:srgbClr val="565656"/>
                </a:solidFill>
                <a:effectLst/>
                <a:latin typeface="Raleway"/>
              </a:rPr>
              <a:t> llamada </a:t>
            </a:r>
            <a:r>
              <a:rPr kumimoji="0" lang="es-ES" altLang="es-ES" sz="1000" b="1" i="0" u="none" strike="noStrike" cap="none" normalizeH="0" baseline="0" dirty="0">
                <a:ln>
                  <a:noFill/>
                </a:ln>
                <a:solidFill>
                  <a:srgbClr val="FF0000"/>
                </a:solidFill>
                <a:effectLst/>
                <a:latin typeface="Raleway"/>
              </a:rPr>
              <a:t>IBM 701 EDPM  </a:t>
            </a:r>
            <a:r>
              <a:rPr kumimoji="0" lang="es-ES" altLang="es-ES" sz="1000" b="0" i="0" u="none" strike="noStrike" cap="none" normalizeH="0" baseline="0" dirty="0">
                <a:ln>
                  <a:noFill/>
                </a:ln>
                <a:solidFill>
                  <a:srgbClr val="565656"/>
                </a:solidFill>
                <a:effectLst/>
                <a:latin typeface="Raleway"/>
              </a:rPr>
              <a:t>para ser un punto clave en la historia del ordenador, desarrollando nuevos sistemas y servidores de uso público y privado. IBM trajo los primeros signos reales de competencia en el mundo informático, lo cual ayudó a un mejor esparcimiento de los ordenadores en el mercado.</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34146" name="Picture 2" descr="william-c-lowe-ibm-pc">
            <a:extLst>
              <a:ext uri="{FF2B5EF4-FFF2-40B4-BE49-F238E27FC236}">
                <a16:creationId xmlns:a16="http://schemas.microsoft.com/office/drawing/2014/main" id="{422B85DE-F750-4AF8-BC1D-17E188AC9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10" y="1785937"/>
            <a:ext cx="2857500" cy="157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3748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SP_AGENDA" val="SectionNumber SlideNumber"/>
  <p:tag name="ARTICULATE_SLIDE_COUNT" val="18"/>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IryE1TVPL0xKH_PBBxhAWA"/>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d01J5jxYR8GPE.i2KDs8yw"/>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E8AMlmrnR12MezoJCVI_tw"/>
</p:tagLst>
</file>

<file path=ppt/theme/theme1.xml><?xml version="1.0" encoding="utf-8"?>
<a:theme xmlns:a="http://schemas.openxmlformats.org/drawingml/2006/main" name="GFT_PPT_Template_16_9">
  <a:themeElements>
    <a:clrScheme name="GFT_colors">
      <a:dk1>
        <a:srgbClr val="000000"/>
      </a:dk1>
      <a:lt1>
        <a:sysClr val="window" lastClr="FFFFFF"/>
      </a:lt1>
      <a:dk2>
        <a:srgbClr val="4D4D4D"/>
      </a:dk2>
      <a:lt2>
        <a:srgbClr val="EDEDED"/>
      </a:lt2>
      <a:accent1>
        <a:srgbClr val="213E7F"/>
      </a:accent1>
      <a:accent2>
        <a:srgbClr val="0097D9"/>
      </a:accent2>
      <a:accent3>
        <a:srgbClr val="5082BE"/>
      </a:accent3>
      <a:accent4>
        <a:srgbClr val="59BBE6"/>
      </a:accent4>
      <a:accent5>
        <a:srgbClr val="969696"/>
      </a:accent5>
      <a:accent6>
        <a:srgbClr val="B9B9B9"/>
      </a:accent6>
      <a:hlink>
        <a:srgbClr val="0097D9"/>
      </a:hlink>
      <a:folHlink>
        <a:srgbClr val="0097D9"/>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Orange">
      <a:srgbClr val="EC6601"/>
    </a:custClr>
    <a:custClr>
      <a:srgbClr val="FFFFFF"/>
    </a:custClr>
    <a:custClr>
      <a:srgbClr val="FFFFFF"/>
    </a:custClr>
    <a:custClr>
      <a:srgbClr val="FFFFFF"/>
    </a:custClr>
    <a:custClr name="Blue 40%">
      <a:srgbClr val="73ACE1"/>
    </a:custClr>
    <a:custClr name="Light Blue 40%">
      <a:srgbClr val="99D5F0"/>
    </a:custClr>
    <a:custClr>
      <a:srgbClr val="FFFFFF"/>
    </a:custClr>
    <a:custClr>
      <a:srgbClr val="FFFFFF"/>
    </a:custClr>
    <a:custClr>
      <a:srgbClr val="FFFFFF"/>
    </a:custClr>
    <a:custClr name="Red">
      <a:srgbClr val="CC1000"/>
    </a:custClr>
    <a:custClr name="Pink">
      <a:srgbClr val="B02786"/>
    </a:custClr>
    <a:custClr>
      <a:srgbClr val="FFFFFF"/>
    </a:custClr>
    <a:custClr>
      <a:srgbClr val="FFFFFF"/>
    </a:custClr>
    <a:custClr>
      <a:srgbClr val="FFFFFF"/>
    </a:custClr>
    <a:custClr name="Blue 25%">
      <a:srgbClr val="AAC8E6"/>
    </a:custClr>
    <a:custClr name="Light Blue 25%">
      <a:srgbClr val="BAE3F5"/>
    </a:custClr>
    <a:custClr>
      <a:srgbClr val="FFFFFF"/>
    </a:custClr>
    <a:custClr>
      <a:srgbClr val="FFFFFF"/>
    </a:custClr>
    <a:custClr>
      <a:srgbClr val="FFFFFF"/>
    </a:custClr>
    <a:custClr name="Yellow">
      <a:srgbClr val="FDC800"/>
    </a:custClr>
    <a:custClr name="Rose">
      <a:srgbClr val="EC628B"/>
    </a:custClr>
    <a:custClr>
      <a:srgbClr val="FFFFFF"/>
    </a:custClr>
    <a:custClr>
      <a:srgbClr val="FFFFFF"/>
    </a:custClr>
    <a:custClr>
      <a:srgbClr val="FFFFFF"/>
    </a:custClr>
    <a:custClr name="Background Blue">
      <a:srgbClr val="E1EBF5"/>
    </a:custClr>
    <a:custClr name="Background Light Blue">
      <a:srgbClr val="E3F4FB"/>
    </a:custClr>
    <a:custClr>
      <a:srgbClr val="FFFFFF"/>
    </a:custClr>
    <a:custClr>
      <a:srgbClr val="FFFFFF"/>
    </a:custClr>
    <a:custClr>
      <a:srgbClr val="FFFFFF"/>
    </a:custClr>
    <a:custClr name="Green">
      <a:srgbClr val="339C3A"/>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Präsentation1" id="{77DBE46B-20F8-4210-BDA0-DC49F09ADCA7}" vid="{E8943FB4-3236-4FC5-B155-C6383E4E9561}"/>
    </a:ext>
  </a:extLst>
</a:theme>
</file>

<file path=ppt/theme/theme2.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22770</TotalTime>
  <Words>2098</Words>
  <Application>Microsoft Office PowerPoint</Application>
  <PresentationFormat>Presentación en pantalla (16:9)</PresentationFormat>
  <Paragraphs>200</Paragraphs>
  <Slides>34</Slides>
  <Notes>9</Notes>
  <HiddenSlides>0</HiddenSlides>
  <MMClips>2</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34</vt:i4>
      </vt:variant>
    </vt:vector>
  </HeadingPairs>
  <TitlesOfParts>
    <vt:vector size="42" baseType="lpstr">
      <vt:lpstr>Arial</vt:lpstr>
      <vt:lpstr>Calibri</vt:lpstr>
      <vt:lpstr>Lato</vt:lpstr>
      <vt:lpstr>Raleway</vt:lpstr>
      <vt:lpstr>Tahoma</vt:lpstr>
      <vt:lpstr>Wingdings</vt:lpstr>
      <vt:lpstr>GFT_PPT_Template_16_9</vt:lpstr>
      <vt:lpstr>think-cell Folie</vt:lpstr>
      <vt:lpstr>Fundamentos Intro</vt:lpstr>
      <vt:lpstr>Presentación de PowerPoint</vt:lpstr>
      <vt:lpstr>Pedro Nieto</vt:lpstr>
      <vt:lpstr>No son  solo los  datos…</vt:lpstr>
      <vt:lpstr>Presentación de PowerPoint</vt:lpstr>
      <vt:lpstr>Presentación de PowerPoint</vt:lpstr>
      <vt:lpstr>Presentación de PowerPoint</vt:lpstr>
      <vt:lpstr>Un poco de historia…</vt:lpstr>
      <vt:lpstr>Presentación de PowerPoint</vt:lpstr>
      <vt:lpstr>Presentación de PowerPoint</vt:lpstr>
      <vt:lpstr>Presentación de PowerPoint</vt:lpstr>
      <vt:lpstr>Historia y generación de las computadoras  </vt:lpstr>
      <vt:lpstr>Presentación de PowerPoint</vt:lpstr>
      <vt:lpstr>Presentación de PowerPoint</vt:lpstr>
      <vt:lpstr>Presentación de PowerPoint</vt:lpstr>
      <vt:lpstr>Presentación de PowerPoint</vt:lpstr>
      <vt:lpstr>Presentación de PowerPoint</vt:lpstr>
      <vt:lpstr>Los básicos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Big Data</vt:lpstr>
      <vt:lpstr>Tipos de Archivos</vt:lpstr>
      <vt:lpstr>CheatSheet</vt:lpstr>
      <vt:lpstr>Software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Fundamentos Intro</dc:title>
  <dc:creator>Nieto Pelaez, Pedro</dc:creator>
  <cp:lastModifiedBy>Ramón</cp:lastModifiedBy>
  <cp:revision>37</cp:revision>
  <dcterms:created xsi:type="dcterms:W3CDTF">2020-08-29T15:55:28Z</dcterms:created>
  <dcterms:modified xsi:type="dcterms:W3CDTF">2021-09-15T15:01:18Z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10F26842-5C4B-49D6-9954-1FF7DA29193C</vt:lpwstr>
  </property>
  <property fmtid="{D5CDD505-2E9C-101B-9397-08002B2CF9AE}" pid="3" name="ArticulatePath">
    <vt:lpwstr>Präsentation3</vt:lpwstr>
  </property>
</Properties>
</file>